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6"/>
  </p:notesMasterIdLst>
  <p:sldIdLst>
    <p:sldId id="495" r:id="rId2"/>
    <p:sldId id="262" r:id="rId3"/>
    <p:sldId id="493" r:id="rId4"/>
    <p:sldId id="494" r:id="rId5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061E"/>
    <a:srgbClr val="FFB1A3"/>
    <a:srgbClr val="CD0071"/>
    <a:srgbClr val="0432FF"/>
    <a:srgbClr val="00FA00"/>
    <a:srgbClr val="00ECFF"/>
    <a:srgbClr val="00FDFF"/>
    <a:srgbClr val="FD6F94"/>
    <a:srgbClr val="FF40FF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7FCF54-1761-774A-A970-C33B7411A20E}" v="106" dt="2023-10-31T16:43:54.370"/>
  </p1510:revLst>
</p1510:revInfo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6"/>
    <p:restoredTop sz="94490"/>
  </p:normalViewPr>
  <p:slideViewPr>
    <p:cSldViewPr snapToGrid="0">
      <p:cViewPr varScale="1">
        <p:scale>
          <a:sx n="140" d="100"/>
          <a:sy n="140" d="100"/>
        </p:scale>
        <p:origin x="20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neet Agarwal" userId="5598ee11-02e9-4699-9622-e28b7f4b43ef" providerId="ADAL" clId="{F1E1AB21-7373-A04C-BD3B-085801933073}"/>
    <pc:docChg chg="undo custSel addSld delSld modSld">
      <pc:chgData name="Puneet Agarwal" userId="5598ee11-02e9-4699-9622-e28b7f4b43ef" providerId="ADAL" clId="{F1E1AB21-7373-A04C-BD3B-085801933073}" dt="2023-02-16T22:58:21.346" v="322" actId="2696"/>
      <pc:docMkLst>
        <pc:docMk/>
      </pc:docMkLst>
      <pc:sldChg chg="addSp modSp mod modAnim">
        <pc:chgData name="Puneet Agarwal" userId="5598ee11-02e9-4699-9622-e28b7f4b43ef" providerId="ADAL" clId="{F1E1AB21-7373-A04C-BD3B-085801933073}" dt="2023-02-16T22:41:02.241" v="189"/>
        <pc:sldMkLst>
          <pc:docMk/>
          <pc:sldMk cId="3267562156" sldId="446"/>
        </pc:sldMkLst>
        <pc:spChg chg="add mod">
          <ac:chgData name="Puneet Agarwal" userId="5598ee11-02e9-4699-9622-e28b7f4b43ef" providerId="ADAL" clId="{F1E1AB21-7373-A04C-BD3B-085801933073}" dt="2023-02-16T22:39:36.444" v="108" actId="208"/>
          <ac:spMkLst>
            <pc:docMk/>
            <pc:sldMk cId="3267562156" sldId="446"/>
            <ac:spMk id="2" creationId="{DEA18826-118B-ABCF-9723-BE626DDAC5E5}"/>
          </ac:spMkLst>
        </pc:spChg>
        <pc:spChg chg="add mod">
          <ac:chgData name="Puneet Agarwal" userId="5598ee11-02e9-4699-9622-e28b7f4b43ef" providerId="ADAL" clId="{F1E1AB21-7373-A04C-BD3B-085801933073}" dt="2023-02-16T22:40:45.686" v="188" actId="1076"/>
          <ac:spMkLst>
            <pc:docMk/>
            <pc:sldMk cId="3267562156" sldId="446"/>
            <ac:spMk id="3" creationId="{F5C60BAD-7DCC-25FB-4F49-BA17E0B3CF46}"/>
          </ac:spMkLst>
        </pc:spChg>
      </pc:sldChg>
      <pc:sldChg chg="addSp delSp modSp mod modAnim">
        <pc:chgData name="Puneet Agarwal" userId="5598ee11-02e9-4699-9622-e28b7f4b43ef" providerId="ADAL" clId="{F1E1AB21-7373-A04C-BD3B-085801933073}" dt="2023-02-16T22:57:35.026" v="321"/>
        <pc:sldMkLst>
          <pc:docMk/>
          <pc:sldMk cId="3345193564" sldId="447"/>
        </pc:sldMkLst>
        <pc:spChg chg="del mod">
          <ac:chgData name="Puneet Agarwal" userId="5598ee11-02e9-4699-9622-e28b7f4b43ef" providerId="ADAL" clId="{F1E1AB21-7373-A04C-BD3B-085801933073}" dt="2023-02-16T22:50:04.408" v="202" actId="478"/>
          <ac:spMkLst>
            <pc:docMk/>
            <pc:sldMk cId="3345193564" sldId="447"/>
            <ac:spMk id="2" creationId="{E791CA10-3632-9F4D-9148-48854256FFB6}"/>
          </ac:spMkLst>
        </pc:spChg>
        <pc:spChg chg="add mod">
          <ac:chgData name="Puneet Agarwal" userId="5598ee11-02e9-4699-9622-e28b7f4b43ef" providerId="ADAL" clId="{F1E1AB21-7373-A04C-BD3B-085801933073}" dt="2023-02-16T22:54:03.976" v="283" actId="1076"/>
          <ac:spMkLst>
            <pc:docMk/>
            <pc:sldMk cId="3345193564" sldId="447"/>
            <ac:spMk id="3" creationId="{FE0DE53E-8B67-5899-2ED6-3ABBF600F4E5}"/>
          </ac:spMkLst>
        </pc:spChg>
        <pc:spChg chg="add mod">
          <ac:chgData name="Puneet Agarwal" userId="5598ee11-02e9-4699-9622-e28b7f4b43ef" providerId="ADAL" clId="{F1E1AB21-7373-A04C-BD3B-085801933073}" dt="2023-02-16T22:54:03.976" v="283" actId="1076"/>
          <ac:spMkLst>
            <pc:docMk/>
            <pc:sldMk cId="3345193564" sldId="447"/>
            <ac:spMk id="4" creationId="{63E2565B-6010-51BF-F219-861A94A76EA2}"/>
          </ac:spMkLst>
        </pc:spChg>
        <pc:spChg chg="add mod">
          <ac:chgData name="Puneet Agarwal" userId="5598ee11-02e9-4699-9622-e28b7f4b43ef" providerId="ADAL" clId="{F1E1AB21-7373-A04C-BD3B-085801933073}" dt="2023-02-16T22:54:03.976" v="283" actId="1076"/>
          <ac:spMkLst>
            <pc:docMk/>
            <pc:sldMk cId="3345193564" sldId="447"/>
            <ac:spMk id="5" creationId="{0B35FE8C-5831-8CCF-B813-CF03BCFBF9B7}"/>
          </ac:spMkLst>
        </pc:spChg>
        <pc:spChg chg="del mod">
          <ac:chgData name="Puneet Agarwal" userId="5598ee11-02e9-4699-9622-e28b7f4b43ef" providerId="ADAL" clId="{F1E1AB21-7373-A04C-BD3B-085801933073}" dt="2023-02-16T22:50:02.169" v="200" actId="478"/>
          <ac:spMkLst>
            <pc:docMk/>
            <pc:sldMk cId="3345193564" sldId="447"/>
            <ac:spMk id="8" creationId="{4935C9E7-B413-C848-BCB7-2717F7816162}"/>
          </ac:spMkLst>
        </pc:spChg>
        <pc:spChg chg="mod">
          <ac:chgData name="Puneet Agarwal" userId="5598ee11-02e9-4699-9622-e28b7f4b43ef" providerId="ADAL" clId="{F1E1AB21-7373-A04C-BD3B-085801933073}" dt="2023-02-16T22:50:39.360" v="217" actId="14100"/>
          <ac:spMkLst>
            <pc:docMk/>
            <pc:sldMk cId="3345193564" sldId="447"/>
            <ac:spMk id="9" creationId="{386DD40B-04AE-AA48-B593-4BC00F5B6DA1}"/>
          </ac:spMkLst>
        </pc:spChg>
        <pc:spChg chg="add del mod">
          <ac:chgData name="Puneet Agarwal" userId="5598ee11-02e9-4699-9622-e28b7f4b43ef" providerId="ADAL" clId="{F1E1AB21-7373-A04C-BD3B-085801933073}" dt="2023-02-16T22:52:33.627" v="260" actId="478"/>
          <ac:spMkLst>
            <pc:docMk/>
            <pc:sldMk cId="3345193564" sldId="447"/>
            <ac:spMk id="10" creationId="{70503312-0371-0AF0-AF57-F8CDCEC4DEB9}"/>
          </ac:spMkLst>
        </pc:spChg>
        <pc:spChg chg="add del mod">
          <ac:chgData name="Puneet Agarwal" userId="5598ee11-02e9-4699-9622-e28b7f4b43ef" providerId="ADAL" clId="{F1E1AB21-7373-A04C-BD3B-085801933073}" dt="2023-02-16T22:52:40.207" v="266" actId="478"/>
          <ac:spMkLst>
            <pc:docMk/>
            <pc:sldMk cId="3345193564" sldId="447"/>
            <ac:spMk id="11" creationId="{64A8B9D7-4C09-0106-87DC-95CDC60702DE}"/>
          </ac:spMkLst>
        </pc:spChg>
        <pc:spChg chg="add mod">
          <ac:chgData name="Puneet Agarwal" userId="5598ee11-02e9-4699-9622-e28b7f4b43ef" providerId="ADAL" clId="{F1E1AB21-7373-A04C-BD3B-085801933073}" dt="2023-02-16T22:50:48.478" v="220" actId="1076"/>
          <ac:spMkLst>
            <pc:docMk/>
            <pc:sldMk cId="3345193564" sldId="447"/>
            <ac:spMk id="13" creationId="{F298BE20-CCBF-6517-3A7F-01F4E7A102C1}"/>
          </ac:spMkLst>
        </pc:spChg>
        <pc:spChg chg="add mod">
          <ac:chgData name="Puneet Agarwal" userId="5598ee11-02e9-4699-9622-e28b7f4b43ef" providerId="ADAL" clId="{F1E1AB21-7373-A04C-BD3B-085801933073}" dt="2023-02-16T22:54:03.976" v="283" actId="1076"/>
          <ac:spMkLst>
            <pc:docMk/>
            <pc:sldMk cId="3345193564" sldId="447"/>
            <ac:spMk id="14" creationId="{8E239587-3ACC-1F2C-572A-DB844425802B}"/>
          </ac:spMkLst>
        </pc:spChg>
        <pc:spChg chg="add mod">
          <ac:chgData name="Puneet Agarwal" userId="5598ee11-02e9-4699-9622-e28b7f4b43ef" providerId="ADAL" clId="{F1E1AB21-7373-A04C-BD3B-085801933073}" dt="2023-02-16T22:54:03.976" v="283" actId="1076"/>
          <ac:spMkLst>
            <pc:docMk/>
            <pc:sldMk cId="3345193564" sldId="447"/>
            <ac:spMk id="15" creationId="{2861E886-336E-1E71-E636-93CC8D863FFF}"/>
          </ac:spMkLst>
        </pc:spChg>
        <pc:spChg chg="add mod">
          <ac:chgData name="Puneet Agarwal" userId="5598ee11-02e9-4699-9622-e28b7f4b43ef" providerId="ADAL" clId="{F1E1AB21-7373-A04C-BD3B-085801933073}" dt="2023-02-16T22:54:03.976" v="283" actId="1076"/>
          <ac:spMkLst>
            <pc:docMk/>
            <pc:sldMk cId="3345193564" sldId="447"/>
            <ac:spMk id="16" creationId="{2012B64D-4D3E-8B23-2973-9C72FB5E89F2}"/>
          </ac:spMkLst>
        </pc:spChg>
        <pc:spChg chg="add mod">
          <ac:chgData name="Puneet Agarwal" userId="5598ee11-02e9-4699-9622-e28b7f4b43ef" providerId="ADAL" clId="{F1E1AB21-7373-A04C-BD3B-085801933073}" dt="2023-02-16T22:57:24.239" v="320" actId="1076"/>
          <ac:spMkLst>
            <pc:docMk/>
            <pc:sldMk cId="3345193564" sldId="447"/>
            <ac:spMk id="17" creationId="{EAE8A3A1-79C9-83C9-B9D3-B1054C11B85A}"/>
          </ac:spMkLst>
        </pc:spChg>
        <pc:spChg chg="add mod">
          <ac:chgData name="Puneet Agarwal" userId="5598ee11-02e9-4699-9622-e28b7f4b43ef" providerId="ADAL" clId="{F1E1AB21-7373-A04C-BD3B-085801933073}" dt="2023-02-16T22:55:37.230" v="303" actId="1076"/>
          <ac:spMkLst>
            <pc:docMk/>
            <pc:sldMk cId="3345193564" sldId="447"/>
            <ac:spMk id="18" creationId="{3258BAC5-7CE5-3371-8047-047F2C0A1555}"/>
          </ac:spMkLst>
        </pc:spChg>
        <pc:cxnChg chg="add mod">
          <ac:chgData name="Puneet Agarwal" userId="5598ee11-02e9-4699-9622-e28b7f4b43ef" providerId="ADAL" clId="{F1E1AB21-7373-A04C-BD3B-085801933073}" dt="2023-02-16T22:54:03.976" v="283" actId="1076"/>
          <ac:cxnSpMkLst>
            <pc:docMk/>
            <pc:sldMk cId="3345193564" sldId="447"/>
            <ac:cxnSpMk id="6" creationId="{E7E46EAE-6537-D85F-BFD4-0FE09B06C79C}"/>
          </ac:cxnSpMkLst>
        </pc:cxnChg>
        <pc:cxnChg chg="add mod">
          <ac:chgData name="Puneet Agarwal" userId="5598ee11-02e9-4699-9622-e28b7f4b43ef" providerId="ADAL" clId="{F1E1AB21-7373-A04C-BD3B-085801933073}" dt="2023-02-16T22:54:03.976" v="283" actId="1076"/>
          <ac:cxnSpMkLst>
            <pc:docMk/>
            <pc:sldMk cId="3345193564" sldId="447"/>
            <ac:cxnSpMk id="7" creationId="{EA31A40B-5B50-4B40-90BD-EF501E3A3863}"/>
          </ac:cxnSpMkLst>
        </pc:cxnChg>
      </pc:sldChg>
      <pc:sldChg chg="modAnim">
        <pc:chgData name="Puneet Agarwal" userId="5598ee11-02e9-4699-9622-e28b7f4b43ef" providerId="ADAL" clId="{F1E1AB21-7373-A04C-BD3B-085801933073}" dt="2023-02-16T22:34:42.581" v="7"/>
        <pc:sldMkLst>
          <pc:docMk/>
          <pc:sldMk cId="3391537965" sldId="462"/>
        </pc:sldMkLst>
      </pc:sldChg>
      <pc:sldChg chg="addSp delSp modSp add del mod">
        <pc:chgData name="Puneet Agarwal" userId="5598ee11-02e9-4699-9622-e28b7f4b43ef" providerId="ADAL" clId="{F1E1AB21-7373-A04C-BD3B-085801933073}" dt="2023-02-16T22:58:21.346" v="322" actId="2696"/>
        <pc:sldMkLst>
          <pc:docMk/>
          <pc:sldMk cId="1111477180" sldId="468"/>
        </pc:sldMkLst>
        <pc:spChg chg="add del mod">
          <ac:chgData name="Puneet Agarwal" userId="5598ee11-02e9-4699-9622-e28b7f4b43ef" providerId="ADAL" clId="{F1E1AB21-7373-A04C-BD3B-085801933073}" dt="2023-02-16T22:55:38.974" v="305"/>
          <ac:spMkLst>
            <pc:docMk/>
            <pc:sldMk cId="1111477180" sldId="468"/>
            <ac:spMk id="3" creationId="{2616277E-6778-9033-F446-3F74CCC2DE40}"/>
          </ac:spMkLst>
        </pc:spChg>
        <pc:spChg chg="mod">
          <ac:chgData name="Puneet Agarwal" userId="5598ee11-02e9-4699-9622-e28b7f4b43ef" providerId="ADAL" clId="{F1E1AB21-7373-A04C-BD3B-085801933073}" dt="2023-02-16T22:55:21.996" v="299" actId="167"/>
          <ac:spMkLst>
            <pc:docMk/>
            <pc:sldMk cId="1111477180" sldId="468"/>
            <ac:spMk id="8" creationId="{4935C9E7-B413-C848-BCB7-2717F7816162}"/>
          </ac:spMkLst>
        </pc:spChg>
      </pc:sldChg>
    </pc:docChg>
  </pc:docChgLst>
  <pc:docChgLst>
    <pc:chgData name="Puneet Agarwal" userId="5598ee11-02e9-4699-9622-e28b7f4b43ef" providerId="ADAL" clId="{CD3930C1-6ECF-3A46-B3FD-51E4DCE9E56A}"/>
    <pc:docChg chg="undo custSel addSld delSld modSld">
      <pc:chgData name="Puneet Agarwal" userId="5598ee11-02e9-4699-9622-e28b7f4b43ef" providerId="ADAL" clId="{CD3930C1-6ECF-3A46-B3FD-51E4DCE9E56A}" dt="2022-01-25T01:33:45.052" v="819"/>
      <pc:docMkLst>
        <pc:docMk/>
      </pc:docMkLst>
      <pc:sldChg chg="del">
        <pc:chgData name="Puneet Agarwal" userId="5598ee11-02e9-4699-9622-e28b7f4b43ef" providerId="ADAL" clId="{CD3930C1-6ECF-3A46-B3FD-51E4DCE9E56A}" dt="2022-01-25T01:26:52.431" v="782" actId="2696"/>
        <pc:sldMkLst>
          <pc:docMk/>
          <pc:sldMk cId="1431428188" sldId="368"/>
        </pc:sldMkLst>
      </pc:sldChg>
      <pc:sldChg chg="modAnim">
        <pc:chgData name="Puneet Agarwal" userId="5598ee11-02e9-4699-9622-e28b7f4b43ef" providerId="ADAL" clId="{CD3930C1-6ECF-3A46-B3FD-51E4DCE9E56A}" dt="2022-01-25T01:27:51.971" v="789"/>
        <pc:sldMkLst>
          <pc:docMk/>
          <pc:sldMk cId="4131818833" sldId="434"/>
        </pc:sldMkLst>
      </pc:sldChg>
      <pc:sldChg chg="modAnim">
        <pc:chgData name="Puneet Agarwal" userId="5598ee11-02e9-4699-9622-e28b7f4b43ef" providerId="ADAL" clId="{CD3930C1-6ECF-3A46-B3FD-51E4DCE9E56A}" dt="2022-01-25T01:28:50.400" v="790"/>
        <pc:sldMkLst>
          <pc:docMk/>
          <pc:sldMk cId="572311378" sldId="435"/>
        </pc:sldMkLst>
      </pc:sldChg>
      <pc:sldChg chg="modAnim">
        <pc:chgData name="Puneet Agarwal" userId="5598ee11-02e9-4699-9622-e28b7f4b43ef" providerId="ADAL" clId="{CD3930C1-6ECF-3A46-B3FD-51E4DCE9E56A}" dt="2022-01-25T01:29:48.379" v="794"/>
        <pc:sldMkLst>
          <pc:docMk/>
          <pc:sldMk cId="2750451480" sldId="436"/>
        </pc:sldMkLst>
      </pc:sldChg>
      <pc:sldChg chg="modAnim">
        <pc:chgData name="Puneet Agarwal" userId="5598ee11-02e9-4699-9622-e28b7f4b43ef" providerId="ADAL" clId="{CD3930C1-6ECF-3A46-B3FD-51E4DCE9E56A}" dt="2022-01-25T01:31:47.923" v="808"/>
        <pc:sldMkLst>
          <pc:docMk/>
          <pc:sldMk cId="455188787" sldId="439"/>
        </pc:sldMkLst>
      </pc:sldChg>
      <pc:sldChg chg="modSp mod modAnim">
        <pc:chgData name="Puneet Agarwal" userId="5598ee11-02e9-4699-9622-e28b7f4b43ef" providerId="ADAL" clId="{CD3930C1-6ECF-3A46-B3FD-51E4DCE9E56A}" dt="2022-01-25T01:32:03.482" v="812"/>
        <pc:sldMkLst>
          <pc:docMk/>
          <pc:sldMk cId="2603660533" sldId="440"/>
        </pc:sldMkLst>
        <pc:spChg chg="mod">
          <ac:chgData name="Puneet Agarwal" userId="5598ee11-02e9-4699-9622-e28b7f4b43ef" providerId="ADAL" clId="{CD3930C1-6ECF-3A46-B3FD-51E4DCE9E56A}" dt="2022-01-25T01:31:43.694" v="806" actId="20577"/>
          <ac:spMkLst>
            <pc:docMk/>
            <pc:sldMk cId="2603660533" sldId="440"/>
            <ac:spMk id="11" creationId="{88C3834E-38DF-0F44-A812-BB8FF01C66DB}"/>
          </ac:spMkLst>
        </pc:spChg>
      </pc:sldChg>
      <pc:sldChg chg="modAnim">
        <pc:chgData name="Puneet Agarwal" userId="5598ee11-02e9-4699-9622-e28b7f4b43ef" providerId="ADAL" clId="{CD3930C1-6ECF-3A46-B3FD-51E4DCE9E56A}" dt="2022-01-25T01:32:27.039" v="813"/>
        <pc:sldMkLst>
          <pc:docMk/>
          <pc:sldMk cId="1534553145" sldId="441"/>
        </pc:sldMkLst>
      </pc:sldChg>
      <pc:sldChg chg="addSp delSp modSp new mod modAnim">
        <pc:chgData name="Puneet Agarwal" userId="5598ee11-02e9-4699-9622-e28b7f4b43ef" providerId="ADAL" clId="{CD3930C1-6ECF-3A46-B3FD-51E4DCE9E56A}" dt="2022-01-25T01:33:00.067" v="814"/>
        <pc:sldMkLst>
          <pc:docMk/>
          <pc:sldMk cId="1463659374" sldId="442"/>
        </pc:sldMkLst>
        <pc:spChg chg="del">
          <ac:chgData name="Puneet Agarwal" userId="5598ee11-02e9-4699-9622-e28b7f4b43ef" providerId="ADAL" clId="{CD3930C1-6ECF-3A46-B3FD-51E4DCE9E56A}" dt="2022-01-24T20:14:49.670" v="1" actId="478"/>
          <ac:spMkLst>
            <pc:docMk/>
            <pc:sldMk cId="1463659374" sldId="442"/>
            <ac:spMk id="2" creationId="{577875AF-F8E2-BB4E-BF70-F306B51D149E}"/>
          </ac:spMkLst>
        </pc:spChg>
        <pc:spChg chg="del">
          <ac:chgData name="Puneet Agarwal" userId="5598ee11-02e9-4699-9622-e28b7f4b43ef" providerId="ADAL" clId="{CD3930C1-6ECF-3A46-B3FD-51E4DCE9E56A}" dt="2022-01-24T20:14:49.670" v="1" actId="478"/>
          <ac:spMkLst>
            <pc:docMk/>
            <pc:sldMk cId="1463659374" sldId="442"/>
            <ac:spMk id="3" creationId="{887721A7-E8A9-3A47-A4B0-FEF64CA43E80}"/>
          </ac:spMkLst>
        </pc:spChg>
        <pc:spChg chg="del">
          <ac:chgData name="Puneet Agarwal" userId="5598ee11-02e9-4699-9622-e28b7f4b43ef" providerId="ADAL" clId="{CD3930C1-6ECF-3A46-B3FD-51E4DCE9E56A}" dt="2022-01-24T20:14:49.670" v="1" actId="478"/>
          <ac:spMkLst>
            <pc:docMk/>
            <pc:sldMk cId="1463659374" sldId="442"/>
            <ac:spMk id="4" creationId="{9C08C298-815B-F646-878B-A66835D7A261}"/>
          </ac:spMkLst>
        </pc:spChg>
        <pc:spChg chg="del">
          <ac:chgData name="Puneet Agarwal" userId="5598ee11-02e9-4699-9622-e28b7f4b43ef" providerId="ADAL" clId="{CD3930C1-6ECF-3A46-B3FD-51E4DCE9E56A}" dt="2022-01-24T20:14:49.670" v="1" actId="478"/>
          <ac:spMkLst>
            <pc:docMk/>
            <pc:sldMk cId="1463659374" sldId="442"/>
            <ac:spMk id="5" creationId="{9B0B9ED4-BEFC-C341-8A9C-F8B6C3349D5C}"/>
          </ac:spMkLst>
        </pc:spChg>
        <pc:spChg chg="del">
          <ac:chgData name="Puneet Agarwal" userId="5598ee11-02e9-4699-9622-e28b7f4b43ef" providerId="ADAL" clId="{CD3930C1-6ECF-3A46-B3FD-51E4DCE9E56A}" dt="2022-01-24T20:14:49.670" v="1" actId="478"/>
          <ac:spMkLst>
            <pc:docMk/>
            <pc:sldMk cId="1463659374" sldId="442"/>
            <ac:spMk id="6" creationId="{8FEDD570-B3B2-1B4D-BD74-A5EEEBE7D2E7}"/>
          </ac:spMkLst>
        </pc:spChg>
        <pc:spChg chg="add mod">
          <ac:chgData name="Puneet Agarwal" userId="5598ee11-02e9-4699-9622-e28b7f4b43ef" providerId="ADAL" clId="{CD3930C1-6ECF-3A46-B3FD-51E4DCE9E56A}" dt="2022-01-24T21:40:49.449" v="31" actId="1076"/>
          <ac:spMkLst>
            <pc:docMk/>
            <pc:sldMk cId="1463659374" sldId="442"/>
            <ac:spMk id="7" creationId="{C813C50B-F71A-3B47-91BB-C808ECE450DE}"/>
          </ac:spMkLst>
        </pc:spChg>
        <pc:spChg chg="add mod">
          <ac:chgData name="Puneet Agarwal" userId="5598ee11-02e9-4699-9622-e28b7f4b43ef" providerId="ADAL" clId="{CD3930C1-6ECF-3A46-B3FD-51E4DCE9E56A}" dt="2022-01-24T21:48:16.185" v="389" actId="1076"/>
          <ac:spMkLst>
            <pc:docMk/>
            <pc:sldMk cId="1463659374" sldId="442"/>
            <ac:spMk id="8" creationId="{F1F1EE00-7112-0644-823C-6025F301404B}"/>
          </ac:spMkLst>
        </pc:spChg>
        <pc:spChg chg="add mod">
          <ac:chgData name="Puneet Agarwal" userId="5598ee11-02e9-4699-9622-e28b7f4b43ef" providerId="ADAL" clId="{CD3930C1-6ECF-3A46-B3FD-51E4DCE9E56A}" dt="2022-01-24T21:48:06.552" v="388" actId="14100"/>
          <ac:spMkLst>
            <pc:docMk/>
            <pc:sldMk cId="1463659374" sldId="442"/>
            <ac:spMk id="9" creationId="{1514E062-0D1B-4B43-9E62-F7A69807C220}"/>
          </ac:spMkLst>
        </pc:spChg>
      </pc:sldChg>
      <pc:sldChg chg="addSp delSp modSp add mod modAnim">
        <pc:chgData name="Puneet Agarwal" userId="5598ee11-02e9-4699-9622-e28b7f4b43ef" providerId="ADAL" clId="{CD3930C1-6ECF-3A46-B3FD-51E4DCE9E56A}" dt="2022-01-25T01:33:45.052" v="819"/>
        <pc:sldMkLst>
          <pc:docMk/>
          <pc:sldMk cId="2949469504" sldId="443"/>
        </pc:sldMkLst>
        <pc:spChg chg="add mod">
          <ac:chgData name="Puneet Agarwal" userId="5598ee11-02e9-4699-9622-e28b7f4b43ef" providerId="ADAL" clId="{CD3930C1-6ECF-3A46-B3FD-51E4DCE9E56A}" dt="2022-01-24T21:54:06.899" v="566" actId="1076"/>
          <ac:spMkLst>
            <pc:docMk/>
            <pc:sldMk cId="2949469504" sldId="443"/>
            <ac:spMk id="2" creationId="{23AC7D20-8358-FE46-B8A8-60F799A7EDD3}"/>
          </ac:spMkLst>
        </pc:spChg>
        <pc:spChg chg="add mod">
          <ac:chgData name="Puneet Agarwal" userId="5598ee11-02e9-4699-9622-e28b7f4b43ef" providerId="ADAL" clId="{CD3930C1-6ECF-3A46-B3FD-51E4DCE9E56A}" dt="2022-01-24T21:54:09.970" v="567" actId="1076"/>
          <ac:spMkLst>
            <pc:docMk/>
            <pc:sldMk cId="2949469504" sldId="443"/>
            <ac:spMk id="6" creationId="{580E7CDA-B055-994D-A599-EDBD7890A82C}"/>
          </ac:spMkLst>
        </pc:spChg>
        <pc:spChg chg="del">
          <ac:chgData name="Puneet Agarwal" userId="5598ee11-02e9-4699-9622-e28b7f4b43ef" providerId="ADAL" clId="{CD3930C1-6ECF-3A46-B3FD-51E4DCE9E56A}" dt="2022-01-24T21:49:27.516" v="391" actId="478"/>
          <ac:spMkLst>
            <pc:docMk/>
            <pc:sldMk cId="2949469504" sldId="443"/>
            <ac:spMk id="9" creationId="{1514E062-0D1B-4B43-9E62-F7A69807C220}"/>
          </ac:spMkLst>
        </pc:spChg>
        <pc:spChg chg="add mod">
          <ac:chgData name="Puneet Agarwal" userId="5598ee11-02e9-4699-9622-e28b7f4b43ef" providerId="ADAL" clId="{CD3930C1-6ECF-3A46-B3FD-51E4DCE9E56A}" dt="2022-01-24T21:54:38.429" v="607" actId="20577"/>
          <ac:spMkLst>
            <pc:docMk/>
            <pc:sldMk cId="2949469504" sldId="443"/>
            <ac:spMk id="10" creationId="{7CADE580-8B2A-1041-9880-9783F8F964E3}"/>
          </ac:spMkLst>
        </pc:spChg>
        <pc:spChg chg="add mod">
          <ac:chgData name="Puneet Agarwal" userId="5598ee11-02e9-4699-9622-e28b7f4b43ef" providerId="ADAL" clId="{CD3930C1-6ECF-3A46-B3FD-51E4DCE9E56A}" dt="2022-01-24T21:59:13.059" v="697" actId="113"/>
          <ac:spMkLst>
            <pc:docMk/>
            <pc:sldMk cId="2949469504" sldId="443"/>
            <ac:spMk id="11" creationId="{6CE9E7F7-5FFB-5E48-81F1-8CFDC20E26F1}"/>
          </ac:spMkLst>
        </pc:spChg>
      </pc:sldChg>
      <pc:sldChg chg="modSp add del mod">
        <pc:chgData name="Puneet Agarwal" userId="5598ee11-02e9-4699-9622-e28b7f4b43ef" providerId="ADAL" clId="{CD3930C1-6ECF-3A46-B3FD-51E4DCE9E56A}" dt="2022-01-24T22:07:01.815" v="781" actId="2696"/>
        <pc:sldMkLst>
          <pc:docMk/>
          <pc:sldMk cId="946130568" sldId="444"/>
        </pc:sldMkLst>
        <pc:spChg chg="mod">
          <ac:chgData name="Puneet Agarwal" userId="5598ee11-02e9-4699-9622-e28b7f4b43ef" providerId="ADAL" clId="{CD3930C1-6ECF-3A46-B3FD-51E4DCE9E56A}" dt="2022-01-24T22:03:53.450" v="780" actId="20577"/>
          <ac:spMkLst>
            <pc:docMk/>
            <pc:sldMk cId="946130568" sldId="444"/>
            <ac:spMk id="2" creationId="{23AC7D20-8358-FE46-B8A8-60F799A7EDD3}"/>
          </ac:spMkLst>
        </pc:spChg>
      </pc:sldChg>
      <pc:sldChg chg="modSp add del mod">
        <pc:chgData name="Puneet Agarwal" userId="5598ee11-02e9-4699-9622-e28b7f4b43ef" providerId="ADAL" clId="{CD3930C1-6ECF-3A46-B3FD-51E4DCE9E56A}" dt="2022-01-24T21:53:50.037" v="563" actId="2696"/>
        <pc:sldMkLst>
          <pc:docMk/>
          <pc:sldMk cId="3987767424" sldId="444"/>
        </pc:sldMkLst>
        <pc:spChg chg="mod">
          <ac:chgData name="Puneet Agarwal" userId="5598ee11-02e9-4699-9622-e28b7f4b43ef" providerId="ADAL" clId="{CD3930C1-6ECF-3A46-B3FD-51E4DCE9E56A}" dt="2022-01-24T21:53:23.331" v="562" actId="1076"/>
          <ac:spMkLst>
            <pc:docMk/>
            <pc:sldMk cId="3987767424" sldId="444"/>
            <ac:spMk id="2" creationId="{23AC7D20-8358-FE46-B8A8-60F799A7EDD3}"/>
          </ac:spMkLst>
        </pc:spChg>
      </pc:sldChg>
    </pc:docChg>
  </pc:docChgLst>
  <pc:docChgLst>
    <pc:chgData name="Puneet Agarwal" userId="5598ee11-02e9-4699-9622-e28b7f4b43ef" providerId="ADAL" clId="{203CC601-66F2-BB45-909C-945515117B6E}"/>
    <pc:docChg chg="undo custSel addSld delSld modSld sldOrd">
      <pc:chgData name="Puneet Agarwal" userId="5598ee11-02e9-4699-9622-e28b7f4b43ef" providerId="ADAL" clId="{203CC601-66F2-BB45-909C-945515117B6E}" dt="2022-02-03T01:34:40.955" v="1026" actId="20577"/>
      <pc:docMkLst>
        <pc:docMk/>
      </pc:docMkLst>
      <pc:sldChg chg="modSp mod">
        <pc:chgData name="Puneet Agarwal" userId="5598ee11-02e9-4699-9622-e28b7f4b43ef" providerId="ADAL" clId="{203CC601-66F2-BB45-909C-945515117B6E}" dt="2022-02-02T01:37:35.141" v="55" actId="20577"/>
        <pc:sldMkLst>
          <pc:docMk/>
          <pc:sldMk cId="1431428188" sldId="368"/>
        </pc:sldMkLst>
        <pc:spChg chg="mod">
          <ac:chgData name="Puneet Agarwal" userId="5598ee11-02e9-4699-9622-e28b7f4b43ef" providerId="ADAL" clId="{203CC601-66F2-BB45-909C-945515117B6E}" dt="2022-02-02T01:37:35.141" v="55" actId="20577"/>
          <ac:spMkLst>
            <pc:docMk/>
            <pc:sldMk cId="1431428188" sldId="368"/>
            <ac:spMk id="9" creationId="{CBF4692D-0EC2-EF4F-94FD-9232D7E07AD3}"/>
          </ac:spMkLst>
        </pc:spChg>
      </pc:sldChg>
      <pc:sldChg chg="del">
        <pc:chgData name="Puneet Agarwal" userId="5598ee11-02e9-4699-9622-e28b7f4b43ef" providerId="ADAL" clId="{203CC601-66F2-BB45-909C-945515117B6E}" dt="2022-02-02T01:29:53.949" v="0" actId="2696"/>
        <pc:sldMkLst>
          <pc:docMk/>
          <pc:sldMk cId="1050335614" sldId="444"/>
        </pc:sldMkLst>
      </pc:sldChg>
      <pc:sldChg chg="del">
        <pc:chgData name="Puneet Agarwal" userId="5598ee11-02e9-4699-9622-e28b7f4b43ef" providerId="ADAL" clId="{203CC601-66F2-BB45-909C-945515117B6E}" dt="2022-02-02T01:29:54.372" v="1" actId="2696"/>
        <pc:sldMkLst>
          <pc:docMk/>
          <pc:sldMk cId="377456231" sldId="445"/>
        </pc:sldMkLst>
      </pc:sldChg>
      <pc:sldChg chg="del">
        <pc:chgData name="Puneet Agarwal" userId="5598ee11-02e9-4699-9622-e28b7f4b43ef" providerId="ADAL" clId="{203CC601-66F2-BB45-909C-945515117B6E}" dt="2022-02-02T01:29:54.683" v="2" actId="2696"/>
        <pc:sldMkLst>
          <pc:docMk/>
          <pc:sldMk cId="3552277944" sldId="446"/>
        </pc:sldMkLst>
      </pc:sldChg>
      <pc:sldChg chg="del">
        <pc:chgData name="Puneet Agarwal" userId="5598ee11-02e9-4699-9622-e28b7f4b43ef" providerId="ADAL" clId="{203CC601-66F2-BB45-909C-945515117B6E}" dt="2022-02-02T01:29:55.384" v="4" actId="2696"/>
        <pc:sldMkLst>
          <pc:docMk/>
          <pc:sldMk cId="2335993278" sldId="447"/>
        </pc:sldMkLst>
      </pc:sldChg>
      <pc:sldChg chg="del">
        <pc:chgData name="Puneet Agarwal" userId="5598ee11-02e9-4699-9622-e28b7f4b43ef" providerId="ADAL" clId="{203CC601-66F2-BB45-909C-945515117B6E}" dt="2022-02-02T01:29:55.030" v="3" actId="2696"/>
        <pc:sldMkLst>
          <pc:docMk/>
          <pc:sldMk cId="670203570" sldId="448"/>
        </pc:sldMkLst>
      </pc:sldChg>
      <pc:sldChg chg="del">
        <pc:chgData name="Puneet Agarwal" userId="5598ee11-02e9-4699-9622-e28b7f4b43ef" providerId="ADAL" clId="{203CC601-66F2-BB45-909C-945515117B6E}" dt="2022-02-02T01:29:55.780" v="5" actId="2696"/>
        <pc:sldMkLst>
          <pc:docMk/>
          <pc:sldMk cId="4091920242" sldId="449"/>
        </pc:sldMkLst>
      </pc:sldChg>
      <pc:sldChg chg="del">
        <pc:chgData name="Puneet Agarwal" userId="5598ee11-02e9-4699-9622-e28b7f4b43ef" providerId="ADAL" clId="{203CC601-66F2-BB45-909C-945515117B6E}" dt="2022-02-02T01:29:56.447" v="6" actId="2696"/>
        <pc:sldMkLst>
          <pc:docMk/>
          <pc:sldMk cId="3049558147" sldId="450"/>
        </pc:sldMkLst>
      </pc:sldChg>
      <pc:sldChg chg="del">
        <pc:chgData name="Puneet Agarwal" userId="5598ee11-02e9-4699-9622-e28b7f4b43ef" providerId="ADAL" clId="{203CC601-66F2-BB45-909C-945515117B6E}" dt="2022-02-02T01:29:56.675" v="7" actId="2696"/>
        <pc:sldMkLst>
          <pc:docMk/>
          <pc:sldMk cId="3977875346" sldId="451"/>
        </pc:sldMkLst>
      </pc:sldChg>
      <pc:sldChg chg="del">
        <pc:chgData name="Puneet Agarwal" userId="5598ee11-02e9-4699-9622-e28b7f4b43ef" providerId="ADAL" clId="{203CC601-66F2-BB45-909C-945515117B6E}" dt="2022-02-02T01:29:56.942" v="8" actId="2696"/>
        <pc:sldMkLst>
          <pc:docMk/>
          <pc:sldMk cId="1524255790" sldId="452"/>
        </pc:sldMkLst>
      </pc:sldChg>
      <pc:sldChg chg="del">
        <pc:chgData name="Puneet Agarwal" userId="5598ee11-02e9-4699-9622-e28b7f4b43ef" providerId="ADAL" clId="{203CC601-66F2-BB45-909C-945515117B6E}" dt="2022-02-02T01:29:57.863" v="10" actId="2696"/>
        <pc:sldMkLst>
          <pc:docMk/>
          <pc:sldMk cId="3358517567" sldId="453"/>
        </pc:sldMkLst>
      </pc:sldChg>
      <pc:sldChg chg="del">
        <pc:chgData name="Puneet Agarwal" userId="5598ee11-02e9-4699-9622-e28b7f4b43ef" providerId="ADAL" clId="{203CC601-66F2-BB45-909C-945515117B6E}" dt="2022-02-02T01:29:57.482" v="9" actId="2696"/>
        <pc:sldMkLst>
          <pc:docMk/>
          <pc:sldMk cId="584616757" sldId="454"/>
        </pc:sldMkLst>
      </pc:sldChg>
      <pc:sldChg chg="add del">
        <pc:chgData name="Puneet Agarwal" userId="5598ee11-02e9-4699-9622-e28b7f4b43ef" providerId="ADAL" clId="{203CC601-66F2-BB45-909C-945515117B6E}" dt="2022-02-02T03:09:29.837" v="933"/>
        <pc:sldMkLst>
          <pc:docMk/>
          <pc:sldMk cId="649948810" sldId="455"/>
        </pc:sldMkLst>
      </pc:sldChg>
      <pc:sldChg chg="add del">
        <pc:chgData name="Puneet Agarwal" userId="5598ee11-02e9-4699-9622-e28b7f4b43ef" providerId="ADAL" clId="{203CC601-66F2-BB45-909C-945515117B6E}" dt="2022-02-02T03:09:57.285" v="934"/>
        <pc:sldMkLst>
          <pc:docMk/>
          <pc:sldMk cId="3792765953" sldId="456"/>
        </pc:sldMkLst>
      </pc:sldChg>
      <pc:sldChg chg="add del">
        <pc:chgData name="Puneet Agarwal" userId="5598ee11-02e9-4699-9622-e28b7f4b43ef" providerId="ADAL" clId="{203CC601-66F2-BB45-909C-945515117B6E}" dt="2022-02-02T03:09:57.285" v="934"/>
        <pc:sldMkLst>
          <pc:docMk/>
          <pc:sldMk cId="436568506" sldId="457"/>
        </pc:sldMkLst>
      </pc:sldChg>
      <pc:sldChg chg="del">
        <pc:chgData name="Puneet Agarwal" userId="5598ee11-02e9-4699-9622-e28b7f4b43ef" providerId="ADAL" clId="{203CC601-66F2-BB45-909C-945515117B6E}" dt="2022-02-02T01:29:59.238" v="14" actId="2696"/>
        <pc:sldMkLst>
          <pc:docMk/>
          <pc:sldMk cId="273714910" sldId="458"/>
        </pc:sldMkLst>
      </pc:sldChg>
      <pc:sldChg chg="del">
        <pc:chgData name="Puneet Agarwal" userId="5598ee11-02e9-4699-9622-e28b7f4b43ef" providerId="ADAL" clId="{203CC601-66F2-BB45-909C-945515117B6E}" dt="2022-02-02T01:29:59.735" v="15" actId="2696"/>
        <pc:sldMkLst>
          <pc:docMk/>
          <pc:sldMk cId="3734710687" sldId="459"/>
        </pc:sldMkLst>
      </pc:sldChg>
      <pc:sldChg chg="add del">
        <pc:chgData name="Puneet Agarwal" userId="5598ee11-02e9-4699-9622-e28b7f4b43ef" providerId="ADAL" clId="{203CC601-66F2-BB45-909C-945515117B6E}" dt="2022-02-02T03:09:57.285" v="934"/>
        <pc:sldMkLst>
          <pc:docMk/>
          <pc:sldMk cId="1251915117" sldId="460"/>
        </pc:sldMkLst>
      </pc:sldChg>
      <pc:sldChg chg="add del">
        <pc:chgData name="Puneet Agarwal" userId="5598ee11-02e9-4699-9622-e28b7f4b43ef" providerId="ADAL" clId="{203CC601-66F2-BB45-909C-945515117B6E}" dt="2022-02-02T01:30:18.242" v="23" actId="2696"/>
        <pc:sldMkLst>
          <pc:docMk/>
          <pc:sldMk cId="3200496978" sldId="461"/>
        </pc:sldMkLst>
      </pc:sldChg>
      <pc:sldChg chg="add del">
        <pc:chgData name="Puneet Agarwal" userId="5598ee11-02e9-4699-9622-e28b7f4b43ef" providerId="ADAL" clId="{203CC601-66F2-BB45-909C-945515117B6E}" dt="2022-02-02T01:31:05.564" v="29" actId="2696"/>
        <pc:sldMkLst>
          <pc:docMk/>
          <pc:sldMk cId="4254410483" sldId="462"/>
        </pc:sldMkLst>
      </pc:sldChg>
      <pc:sldChg chg="addSp modSp add del mod">
        <pc:chgData name="Puneet Agarwal" userId="5598ee11-02e9-4699-9622-e28b7f4b43ef" providerId="ADAL" clId="{203CC601-66F2-BB45-909C-945515117B6E}" dt="2022-02-02T01:30:59.767" v="28" actId="1076"/>
        <pc:sldMkLst>
          <pc:docMk/>
          <pc:sldMk cId="2518880652" sldId="463"/>
        </pc:sldMkLst>
        <pc:spChg chg="add mod">
          <ac:chgData name="Puneet Agarwal" userId="5598ee11-02e9-4699-9622-e28b7f4b43ef" providerId="ADAL" clId="{203CC601-66F2-BB45-909C-945515117B6E}" dt="2022-02-02T01:30:59.767" v="28" actId="1076"/>
          <ac:spMkLst>
            <pc:docMk/>
            <pc:sldMk cId="2518880652" sldId="463"/>
            <ac:spMk id="6" creationId="{62AEE889-2D37-5D44-951D-0BA65EBA11AA}"/>
          </ac:spMkLst>
        </pc:spChg>
        <pc:graphicFrameChg chg="modGraphic">
          <ac:chgData name="Puneet Agarwal" userId="5598ee11-02e9-4699-9622-e28b7f4b43ef" providerId="ADAL" clId="{203CC601-66F2-BB45-909C-945515117B6E}" dt="2022-02-02T01:30:41.627" v="24" actId="207"/>
          <ac:graphicFrameMkLst>
            <pc:docMk/>
            <pc:sldMk cId="2518880652" sldId="463"/>
            <ac:graphicFrameMk id="9" creationId="{287C823E-1B14-4C4C-B450-35D31CFCF950}"/>
          </ac:graphicFrameMkLst>
        </pc:graphicFrameChg>
      </pc:sldChg>
      <pc:sldChg chg="del">
        <pc:chgData name="Puneet Agarwal" userId="5598ee11-02e9-4699-9622-e28b7f4b43ef" providerId="ADAL" clId="{203CC601-66F2-BB45-909C-945515117B6E}" dt="2022-02-02T01:31:11.760" v="30" actId="2696"/>
        <pc:sldMkLst>
          <pc:docMk/>
          <pc:sldMk cId="41641485" sldId="464"/>
        </pc:sldMkLst>
      </pc:sldChg>
      <pc:sldChg chg="addSp delSp modSp mod modAnim">
        <pc:chgData name="Puneet Agarwal" userId="5598ee11-02e9-4699-9622-e28b7f4b43ef" providerId="ADAL" clId="{203CC601-66F2-BB45-909C-945515117B6E}" dt="2022-02-02T01:58:10.018" v="212"/>
        <pc:sldMkLst>
          <pc:docMk/>
          <pc:sldMk cId="3824281800" sldId="465"/>
        </pc:sldMkLst>
        <pc:spChg chg="add del mod">
          <ac:chgData name="Puneet Agarwal" userId="5598ee11-02e9-4699-9622-e28b7f4b43ef" providerId="ADAL" clId="{203CC601-66F2-BB45-909C-945515117B6E}" dt="2022-02-02T01:58:10.018" v="212"/>
          <ac:spMkLst>
            <pc:docMk/>
            <pc:sldMk cId="3824281800" sldId="465"/>
            <ac:spMk id="2" creationId="{64711E25-C52F-724E-B7A0-4BBEC02B1872}"/>
          </ac:spMkLst>
        </pc:spChg>
        <pc:spChg chg="add del mod">
          <ac:chgData name="Puneet Agarwal" userId="5598ee11-02e9-4699-9622-e28b7f4b43ef" providerId="ADAL" clId="{203CC601-66F2-BB45-909C-945515117B6E}" dt="2022-02-02T01:58:09.626" v="210" actId="21"/>
          <ac:spMkLst>
            <pc:docMk/>
            <pc:sldMk cId="3824281800" sldId="465"/>
            <ac:spMk id="3" creationId="{08753193-5564-B54B-B865-C49B6AAFC93C}"/>
          </ac:spMkLst>
        </pc:spChg>
      </pc:sldChg>
      <pc:sldChg chg="del">
        <pc:chgData name="Puneet Agarwal" userId="5598ee11-02e9-4699-9622-e28b7f4b43ef" providerId="ADAL" clId="{203CC601-66F2-BB45-909C-945515117B6E}" dt="2022-02-02T01:32:24.126" v="31" actId="2696"/>
        <pc:sldMkLst>
          <pc:docMk/>
          <pc:sldMk cId="3890169602" sldId="466"/>
        </pc:sldMkLst>
      </pc:sldChg>
      <pc:sldChg chg="addSp delSp modSp mod modAnim">
        <pc:chgData name="Puneet Agarwal" userId="5598ee11-02e9-4699-9622-e28b7f4b43ef" providerId="ADAL" clId="{203CC601-66F2-BB45-909C-945515117B6E}" dt="2022-02-02T01:33:46.852" v="49"/>
        <pc:sldMkLst>
          <pc:docMk/>
          <pc:sldMk cId="1615666405" sldId="467"/>
        </pc:sldMkLst>
        <pc:spChg chg="del">
          <ac:chgData name="Puneet Agarwal" userId="5598ee11-02e9-4699-9622-e28b7f4b43ef" providerId="ADAL" clId="{203CC601-66F2-BB45-909C-945515117B6E}" dt="2022-02-02T01:32:30.898" v="32" actId="478"/>
          <ac:spMkLst>
            <pc:docMk/>
            <pc:sldMk cId="1615666405" sldId="467"/>
            <ac:spMk id="17" creationId="{48D48754-E086-8B4E-960C-559A1E24139D}"/>
          </ac:spMkLst>
        </pc:spChg>
        <pc:spChg chg="add del mod">
          <ac:chgData name="Puneet Agarwal" userId="5598ee11-02e9-4699-9622-e28b7f4b43ef" providerId="ADAL" clId="{203CC601-66F2-BB45-909C-945515117B6E}" dt="2022-02-02T01:33:46.852" v="49"/>
          <ac:spMkLst>
            <pc:docMk/>
            <pc:sldMk cId="1615666405" sldId="467"/>
            <ac:spMk id="18" creationId="{65E2F8F2-C834-E041-A561-F29C0987284C}"/>
          </ac:spMkLst>
        </pc:spChg>
        <pc:spChg chg="add del mod">
          <ac:chgData name="Puneet Agarwal" userId="5598ee11-02e9-4699-9622-e28b7f4b43ef" providerId="ADAL" clId="{203CC601-66F2-BB45-909C-945515117B6E}" dt="2022-02-02T01:33:46.852" v="49"/>
          <ac:spMkLst>
            <pc:docMk/>
            <pc:sldMk cId="1615666405" sldId="467"/>
            <ac:spMk id="19" creationId="{1FA5FF47-385D-CC4B-A402-E4CA39416DE6}"/>
          </ac:spMkLst>
        </pc:spChg>
        <pc:spChg chg="add del mod">
          <ac:chgData name="Puneet Agarwal" userId="5598ee11-02e9-4699-9622-e28b7f4b43ef" providerId="ADAL" clId="{203CC601-66F2-BB45-909C-945515117B6E}" dt="2022-02-02T01:33:46.852" v="49"/>
          <ac:spMkLst>
            <pc:docMk/>
            <pc:sldMk cId="1615666405" sldId="467"/>
            <ac:spMk id="20" creationId="{0CAE387C-2FCD-EA47-B3C1-7BA508310D55}"/>
          </ac:spMkLst>
        </pc:spChg>
      </pc:sldChg>
      <pc:sldChg chg="del">
        <pc:chgData name="Puneet Agarwal" userId="5598ee11-02e9-4699-9622-e28b7f4b43ef" providerId="ADAL" clId="{203CC601-66F2-BB45-909C-945515117B6E}" dt="2022-02-02T01:32:39.494" v="33" actId="2696"/>
        <pc:sldMkLst>
          <pc:docMk/>
          <pc:sldMk cId="3064167545" sldId="468"/>
        </pc:sldMkLst>
      </pc:sldChg>
      <pc:sldChg chg="del">
        <pc:chgData name="Puneet Agarwal" userId="5598ee11-02e9-4699-9622-e28b7f4b43ef" providerId="ADAL" clId="{203CC601-66F2-BB45-909C-945515117B6E}" dt="2022-02-02T01:32:40.024" v="34" actId="2696"/>
        <pc:sldMkLst>
          <pc:docMk/>
          <pc:sldMk cId="431680245" sldId="469"/>
        </pc:sldMkLst>
      </pc:sldChg>
      <pc:sldChg chg="del">
        <pc:chgData name="Puneet Agarwal" userId="5598ee11-02e9-4699-9622-e28b7f4b43ef" providerId="ADAL" clId="{203CC601-66F2-BB45-909C-945515117B6E}" dt="2022-02-02T01:32:40.576" v="35" actId="2696"/>
        <pc:sldMkLst>
          <pc:docMk/>
          <pc:sldMk cId="2463551135" sldId="470"/>
        </pc:sldMkLst>
      </pc:sldChg>
      <pc:sldChg chg="del">
        <pc:chgData name="Puneet Agarwal" userId="5598ee11-02e9-4699-9622-e28b7f4b43ef" providerId="ADAL" clId="{203CC601-66F2-BB45-909C-945515117B6E}" dt="2022-02-02T01:32:41.729" v="36" actId="2696"/>
        <pc:sldMkLst>
          <pc:docMk/>
          <pc:sldMk cId="4055939114" sldId="471"/>
        </pc:sldMkLst>
      </pc:sldChg>
      <pc:sldChg chg="del">
        <pc:chgData name="Puneet Agarwal" userId="5598ee11-02e9-4699-9622-e28b7f4b43ef" providerId="ADAL" clId="{203CC601-66F2-BB45-909C-945515117B6E}" dt="2022-02-02T01:32:43.081" v="37" actId="2696"/>
        <pc:sldMkLst>
          <pc:docMk/>
          <pc:sldMk cId="3585958832" sldId="472"/>
        </pc:sldMkLst>
      </pc:sldChg>
      <pc:sldChg chg="del">
        <pc:chgData name="Puneet Agarwal" userId="5598ee11-02e9-4699-9622-e28b7f4b43ef" providerId="ADAL" clId="{203CC601-66F2-BB45-909C-945515117B6E}" dt="2022-02-02T01:32:45.212" v="38" actId="2696"/>
        <pc:sldMkLst>
          <pc:docMk/>
          <pc:sldMk cId="1016223253" sldId="474"/>
        </pc:sldMkLst>
      </pc:sldChg>
      <pc:sldChg chg="del">
        <pc:chgData name="Puneet Agarwal" userId="5598ee11-02e9-4699-9622-e28b7f4b43ef" providerId="ADAL" clId="{203CC601-66F2-BB45-909C-945515117B6E}" dt="2022-02-02T01:32:52.841" v="39" actId="2696"/>
        <pc:sldMkLst>
          <pc:docMk/>
          <pc:sldMk cId="2886572897" sldId="476"/>
        </pc:sldMkLst>
      </pc:sldChg>
      <pc:sldChg chg="del">
        <pc:chgData name="Puneet Agarwal" userId="5598ee11-02e9-4699-9622-e28b7f4b43ef" providerId="ADAL" clId="{203CC601-66F2-BB45-909C-945515117B6E}" dt="2022-02-02T01:32:57.271" v="40" actId="2696"/>
        <pc:sldMkLst>
          <pc:docMk/>
          <pc:sldMk cId="3117273124" sldId="477"/>
        </pc:sldMkLst>
      </pc:sldChg>
      <pc:sldChg chg="del">
        <pc:chgData name="Puneet Agarwal" userId="5598ee11-02e9-4699-9622-e28b7f4b43ef" providerId="ADAL" clId="{203CC601-66F2-BB45-909C-945515117B6E}" dt="2022-02-02T01:32:57.697" v="41" actId="2696"/>
        <pc:sldMkLst>
          <pc:docMk/>
          <pc:sldMk cId="49939866" sldId="478"/>
        </pc:sldMkLst>
      </pc:sldChg>
      <pc:sldChg chg="del">
        <pc:chgData name="Puneet Agarwal" userId="5598ee11-02e9-4699-9622-e28b7f4b43ef" providerId="ADAL" clId="{203CC601-66F2-BB45-909C-945515117B6E}" dt="2022-02-02T01:33:11.080" v="42" actId="2696"/>
        <pc:sldMkLst>
          <pc:docMk/>
          <pc:sldMk cId="3153052619" sldId="479"/>
        </pc:sldMkLst>
      </pc:sldChg>
      <pc:sldChg chg="del">
        <pc:chgData name="Puneet Agarwal" userId="5598ee11-02e9-4699-9622-e28b7f4b43ef" providerId="ADAL" clId="{203CC601-66F2-BB45-909C-945515117B6E}" dt="2022-02-02T01:33:12.231" v="43" actId="2696"/>
        <pc:sldMkLst>
          <pc:docMk/>
          <pc:sldMk cId="3881480213" sldId="480"/>
        </pc:sldMkLst>
      </pc:sldChg>
      <pc:sldChg chg="del">
        <pc:chgData name="Puneet Agarwal" userId="5598ee11-02e9-4699-9622-e28b7f4b43ef" providerId="ADAL" clId="{203CC601-66F2-BB45-909C-945515117B6E}" dt="2022-02-02T01:34:29.383" v="50" actId="2696"/>
        <pc:sldMkLst>
          <pc:docMk/>
          <pc:sldMk cId="5363631" sldId="484"/>
        </pc:sldMkLst>
      </pc:sldChg>
      <pc:sldChg chg="del">
        <pc:chgData name="Puneet Agarwal" userId="5598ee11-02e9-4699-9622-e28b7f4b43ef" providerId="ADAL" clId="{203CC601-66F2-BB45-909C-945515117B6E}" dt="2022-02-02T01:35:22.266" v="51" actId="2696"/>
        <pc:sldMkLst>
          <pc:docMk/>
          <pc:sldMk cId="848673275" sldId="486"/>
        </pc:sldMkLst>
      </pc:sldChg>
      <pc:sldChg chg="del">
        <pc:chgData name="Puneet Agarwal" userId="5598ee11-02e9-4699-9622-e28b7f4b43ef" providerId="ADAL" clId="{203CC601-66F2-BB45-909C-945515117B6E}" dt="2022-02-02T01:35:24.218" v="52" actId="2696"/>
        <pc:sldMkLst>
          <pc:docMk/>
          <pc:sldMk cId="3515340687" sldId="487"/>
        </pc:sldMkLst>
      </pc:sldChg>
      <pc:sldChg chg="modSp add del">
        <pc:chgData name="Puneet Agarwal" userId="5598ee11-02e9-4699-9622-e28b7f4b43ef" providerId="ADAL" clId="{203CC601-66F2-BB45-909C-945515117B6E}" dt="2022-02-02T02:03:29.738" v="254" actId="113"/>
        <pc:sldMkLst>
          <pc:docMk/>
          <pc:sldMk cId="2784923593" sldId="488"/>
        </pc:sldMkLst>
        <pc:spChg chg="mod">
          <ac:chgData name="Puneet Agarwal" userId="5598ee11-02e9-4699-9622-e28b7f4b43ef" providerId="ADAL" clId="{203CC601-66F2-BB45-909C-945515117B6E}" dt="2022-02-02T02:03:29.738" v="254" actId="113"/>
          <ac:spMkLst>
            <pc:docMk/>
            <pc:sldMk cId="2784923593" sldId="488"/>
            <ac:spMk id="2" creationId="{3C6C5D32-3857-3A4B-9021-0E0DAA287C53}"/>
          </ac:spMkLst>
        </pc:spChg>
      </pc:sldChg>
      <pc:sldChg chg="modSp del mod">
        <pc:chgData name="Puneet Agarwal" userId="5598ee11-02e9-4699-9622-e28b7f4b43ef" providerId="ADAL" clId="{203CC601-66F2-BB45-909C-945515117B6E}" dt="2022-02-02T01:47:53.442" v="130" actId="2696"/>
        <pc:sldMkLst>
          <pc:docMk/>
          <pc:sldMk cId="2835884208" sldId="489"/>
        </pc:sldMkLst>
        <pc:spChg chg="mod">
          <ac:chgData name="Puneet Agarwal" userId="5598ee11-02e9-4699-9622-e28b7f4b43ef" providerId="ADAL" clId="{203CC601-66F2-BB45-909C-945515117B6E}" dt="2022-02-02T01:42:43.428" v="92" actId="1076"/>
          <ac:spMkLst>
            <pc:docMk/>
            <pc:sldMk cId="2835884208" sldId="489"/>
            <ac:spMk id="20" creationId="{5F24DA22-2C49-DB4A-AA5D-77FAEC3AB14D}"/>
          </ac:spMkLst>
        </pc:spChg>
      </pc:sldChg>
      <pc:sldChg chg="del">
        <pc:chgData name="Puneet Agarwal" userId="5598ee11-02e9-4699-9622-e28b7f4b43ef" providerId="ADAL" clId="{203CC601-66F2-BB45-909C-945515117B6E}" dt="2022-02-02T02:23:25.279" v="409" actId="2696"/>
        <pc:sldMkLst>
          <pc:docMk/>
          <pc:sldMk cId="3259486967" sldId="490"/>
        </pc:sldMkLst>
      </pc:sldChg>
      <pc:sldChg chg="del">
        <pc:chgData name="Puneet Agarwal" userId="5598ee11-02e9-4699-9622-e28b7f4b43ef" providerId="ADAL" clId="{203CC601-66F2-BB45-909C-945515117B6E}" dt="2022-02-02T02:22:32.782" v="408" actId="2696"/>
        <pc:sldMkLst>
          <pc:docMk/>
          <pc:sldMk cId="2010869321" sldId="491"/>
        </pc:sldMkLst>
      </pc:sldChg>
      <pc:sldChg chg="addSp delSp modSp mod">
        <pc:chgData name="Puneet Agarwal" userId="5598ee11-02e9-4699-9622-e28b7f4b43ef" providerId="ADAL" clId="{203CC601-66F2-BB45-909C-945515117B6E}" dt="2022-02-02T02:22:14.317" v="407" actId="1076"/>
        <pc:sldMkLst>
          <pc:docMk/>
          <pc:sldMk cId="3017386256" sldId="492"/>
        </pc:sldMkLst>
        <pc:spChg chg="del">
          <ac:chgData name="Puneet Agarwal" userId="5598ee11-02e9-4699-9622-e28b7f4b43ef" providerId="ADAL" clId="{203CC601-66F2-BB45-909C-945515117B6E}" dt="2022-02-02T02:22:01.603" v="404" actId="478"/>
          <ac:spMkLst>
            <pc:docMk/>
            <pc:sldMk cId="3017386256" sldId="492"/>
            <ac:spMk id="9" creationId="{F7B2DD59-B5BE-3A41-AE17-4D7E7AA128CF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17" creationId="{891887D7-FF9F-FA4A-8DD0-78424B2F29D3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19" creationId="{5D25E8EB-D830-3742-A099-05FA0D080B00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21" creationId="{E6A648B8-8927-4E4A-977C-115A78FD7C8D}"/>
          </ac:spMkLst>
        </pc:spChg>
        <pc:spChg chg="del">
          <ac:chgData name="Puneet Agarwal" userId="5598ee11-02e9-4699-9622-e28b7f4b43ef" providerId="ADAL" clId="{203CC601-66F2-BB45-909C-945515117B6E}" dt="2022-02-02T02:22:01.603" v="404" actId="478"/>
          <ac:spMkLst>
            <pc:docMk/>
            <pc:sldMk cId="3017386256" sldId="492"/>
            <ac:spMk id="23" creationId="{D9D5511F-E902-484A-989A-2C3E7ABE9082}"/>
          </ac:spMkLst>
        </pc:spChg>
        <pc:spChg chg="del">
          <ac:chgData name="Puneet Agarwal" userId="5598ee11-02e9-4699-9622-e28b7f4b43ef" providerId="ADAL" clId="{203CC601-66F2-BB45-909C-945515117B6E}" dt="2022-02-02T02:22:01.603" v="404" actId="478"/>
          <ac:spMkLst>
            <pc:docMk/>
            <pc:sldMk cId="3017386256" sldId="492"/>
            <ac:spMk id="24" creationId="{D3C70D3D-7C8C-624C-82D5-DFBDA04F001E}"/>
          </ac:spMkLst>
        </pc:spChg>
        <pc:spChg chg="del">
          <ac:chgData name="Puneet Agarwal" userId="5598ee11-02e9-4699-9622-e28b7f4b43ef" providerId="ADAL" clId="{203CC601-66F2-BB45-909C-945515117B6E}" dt="2022-02-02T02:22:01.603" v="404" actId="478"/>
          <ac:spMkLst>
            <pc:docMk/>
            <pc:sldMk cId="3017386256" sldId="492"/>
            <ac:spMk id="25" creationId="{67F85B54-F6FB-6543-BB08-676C07D0AF9B}"/>
          </ac:spMkLst>
        </pc:spChg>
        <pc:spChg chg="del">
          <ac:chgData name="Puneet Agarwal" userId="5598ee11-02e9-4699-9622-e28b7f4b43ef" providerId="ADAL" clId="{203CC601-66F2-BB45-909C-945515117B6E}" dt="2022-02-02T02:22:01.603" v="404" actId="478"/>
          <ac:spMkLst>
            <pc:docMk/>
            <pc:sldMk cId="3017386256" sldId="492"/>
            <ac:spMk id="26" creationId="{6AF56B11-DCF3-6F4D-9286-2893E7285A3C}"/>
          </ac:spMkLst>
        </pc:spChg>
        <pc:spChg chg="del">
          <ac:chgData name="Puneet Agarwal" userId="5598ee11-02e9-4699-9622-e28b7f4b43ef" providerId="ADAL" clId="{203CC601-66F2-BB45-909C-945515117B6E}" dt="2022-02-02T02:22:01.603" v="404" actId="478"/>
          <ac:spMkLst>
            <pc:docMk/>
            <pc:sldMk cId="3017386256" sldId="492"/>
            <ac:spMk id="27" creationId="{0B636176-5D0E-F54E-B777-E64A1B185F12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30" creationId="{601CCD12-8F69-E646-BCBD-F603F3180F53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31" creationId="{2C627140-F76E-564B-8A08-02B43952869B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33" creationId="{757CE7DE-0539-9A44-8074-0F2901213D6C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34" creationId="{A17BA49D-5223-F343-B2DF-F629EB86603C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36" creationId="{CF95E1B6-4628-D549-91A6-8650248A18A2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37" creationId="{6E64FE6F-1C4F-374E-A233-3CB2F350EE21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39" creationId="{1252FBDB-B814-BC48-A28E-52914E42FF8F}"/>
          </ac:spMkLst>
        </pc:spChg>
        <pc:spChg chg="add mod">
          <ac:chgData name="Puneet Agarwal" userId="5598ee11-02e9-4699-9622-e28b7f4b43ef" providerId="ADAL" clId="{203CC601-66F2-BB45-909C-945515117B6E}" dt="2022-02-02T02:22:14.317" v="407" actId="1076"/>
          <ac:spMkLst>
            <pc:docMk/>
            <pc:sldMk cId="3017386256" sldId="492"/>
            <ac:spMk id="40" creationId="{12A06423-A61F-5F43-A3E2-A3D5BA6B042E}"/>
          </ac:spMkLst>
        </pc:spChg>
        <pc:picChg chg="del">
          <ac:chgData name="Puneet Agarwal" userId="5598ee11-02e9-4699-9622-e28b7f4b43ef" providerId="ADAL" clId="{203CC601-66F2-BB45-909C-945515117B6E}" dt="2022-02-02T02:22:03.898" v="405" actId="478"/>
          <ac:picMkLst>
            <pc:docMk/>
            <pc:sldMk cId="3017386256" sldId="492"/>
            <ac:picMk id="7" creationId="{F86394FB-FFDD-D342-96DC-D4492DCA5836}"/>
          </ac:picMkLst>
        </pc:picChg>
        <pc:picChg chg="add mod">
          <ac:chgData name="Puneet Agarwal" userId="5598ee11-02e9-4699-9622-e28b7f4b43ef" providerId="ADAL" clId="{203CC601-66F2-BB45-909C-945515117B6E}" dt="2022-02-02T02:22:14.317" v="407" actId="1076"/>
          <ac:picMkLst>
            <pc:docMk/>
            <pc:sldMk cId="3017386256" sldId="492"/>
            <ac:picMk id="15" creationId="{5231E465-7389-284A-8299-D59BA01268EC}"/>
          </ac:picMkLst>
        </pc:picChg>
        <pc:cxnChg chg="del">
          <ac:chgData name="Puneet Agarwal" userId="5598ee11-02e9-4699-9622-e28b7f4b43ef" providerId="ADAL" clId="{203CC601-66F2-BB45-909C-945515117B6E}" dt="2022-02-02T02:22:01.603" v="404" actId="478"/>
          <ac:cxnSpMkLst>
            <pc:docMk/>
            <pc:sldMk cId="3017386256" sldId="492"/>
            <ac:cxnSpMk id="8" creationId="{9ACBE868-0057-1744-ABD9-0373E39926BF}"/>
          </ac:cxnSpMkLst>
        </pc:cxnChg>
        <pc:cxnChg chg="del">
          <ac:chgData name="Puneet Agarwal" userId="5598ee11-02e9-4699-9622-e28b7f4b43ef" providerId="ADAL" clId="{203CC601-66F2-BB45-909C-945515117B6E}" dt="2022-02-02T02:22:01.603" v="404" actId="478"/>
          <ac:cxnSpMkLst>
            <pc:docMk/>
            <pc:sldMk cId="3017386256" sldId="492"/>
            <ac:cxnSpMk id="13" creationId="{AEDCD3AA-9A36-0040-869A-5CC2B26E5A94}"/>
          </ac:cxnSpMkLst>
        </pc:cxnChg>
        <pc:cxnChg chg="add mod">
          <ac:chgData name="Puneet Agarwal" userId="5598ee11-02e9-4699-9622-e28b7f4b43ef" providerId="ADAL" clId="{203CC601-66F2-BB45-909C-945515117B6E}" dt="2022-02-02T02:22:14.317" v="407" actId="1076"/>
          <ac:cxnSpMkLst>
            <pc:docMk/>
            <pc:sldMk cId="3017386256" sldId="492"/>
            <ac:cxnSpMk id="16" creationId="{667E501E-959A-744F-AE30-EC9959AA82B0}"/>
          </ac:cxnSpMkLst>
        </pc:cxnChg>
        <pc:cxnChg chg="del">
          <ac:chgData name="Puneet Agarwal" userId="5598ee11-02e9-4699-9622-e28b7f4b43ef" providerId="ADAL" clId="{203CC601-66F2-BB45-909C-945515117B6E}" dt="2022-02-02T02:22:01.603" v="404" actId="478"/>
          <ac:cxnSpMkLst>
            <pc:docMk/>
            <pc:sldMk cId="3017386256" sldId="492"/>
            <ac:cxnSpMk id="18" creationId="{B44AC12C-27E0-1E48-9195-CFAA543243BC}"/>
          </ac:cxnSpMkLst>
        </pc:cxnChg>
        <pc:cxnChg chg="del">
          <ac:chgData name="Puneet Agarwal" userId="5598ee11-02e9-4699-9622-e28b7f4b43ef" providerId="ADAL" clId="{203CC601-66F2-BB45-909C-945515117B6E}" dt="2022-02-02T02:22:01.603" v="404" actId="478"/>
          <ac:cxnSpMkLst>
            <pc:docMk/>
            <pc:sldMk cId="3017386256" sldId="492"/>
            <ac:cxnSpMk id="20" creationId="{E27E3B04-5F71-084E-941E-D539872DB272}"/>
          </ac:cxnSpMkLst>
        </pc:cxnChg>
        <pc:cxnChg chg="del">
          <ac:chgData name="Puneet Agarwal" userId="5598ee11-02e9-4699-9622-e28b7f4b43ef" providerId="ADAL" clId="{203CC601-66F2-BB45-909C-945515117B6E}" dt="2022-02-02T02:22:01.603" v="404" actId="478"/>
          <ac:cxnSpMkLst>
            <pc:docMk/>
            <pc:sldMk cId="3017386256" sldId="492"/>
            <ac:cxnSpMk id="22" creationId="{3636B19B-53D8-EB49-8E6B-EE6E86D5D645}"/>
          </ac:cxnSpMkLst>
        </pc:cxnChg>
        <pc:cxnChg chg="add mod">
          <ac:chgData name="Puneet Agarwal" userId="5598ee11-02e9-4699-9622-e28b7f4b43ef" providerId="ADAL" clId="{203CC601-66F2-BB45-909C-945515117B6E}" dt="2022-02-02T02:22:14.317" v="407" actId="1076"/>
          <ac:cxnSpMkLst>
            <pc:docMk/>
            <pc:sldMk cId="3017386256" sldId="492"/>
            <ac:cxnSpMk id="28" creationId="{50050530-0A03-4845-851B-D9B0D6B0B762}"/>
          </ac:cxnSpMkLst>
        </pc:cxnChg>
        <pc:cxnChg chg="add mod">
          <ac:chgData name="Puneet Agarwal" userId="5598ee11-02e9-4699-9622-e28b7f4b43ef" providerId="ADAL" clId="{203CC601-66F2-BB45-909C-945515117B6E}" dt="2022-02-02T02:22:14.317" v="407" actId="1076"/>
          <ac:cxnSpMkLst>
            <pc:docMk/>
            <pc:sldMk cId="3017386256" sldId="492"/>
            <ac:cxnSpMk id="32" creationId="{56AA759B-B85C-5148-8A34-64756A17A337}"/>
          </ac:cxnSpMkLst>
        </pc:cxnChg>
        <pc:cxnChg chg="add mod">
          <ac:chgData name="Puneet Agarwal" userId="5598ee11-02e9-4699-9622-e28b7f4b43ef" providerId="ADAL" clId="{203CC601-66F2-BB45-909C-945515117B6E}" dt="2022-02-02T02:22:14.317" v="407" actId="1076"/>
          <ac:cxnSpMkLst>
            <pc:docMk/>
            <pc:sldMk cId="3017386256" sldId="492"/>
            <ac:cxnSpMk id="35" creationId="{43C0D21D-22EF-C447-B806-959181C8A1E9}"/>
          </ac:cxnSpMkLst>
        </pc:cxnChg>
        <pc:cxnChg chg="add mod">
          <ac:chgData name="Puneet Agarwal" userId="5598ee11-02e9-4699-9622-e28b7f4b43ef" providerId="ADAL" clId="{203CC601-66F2-BB45-909C-945515117B6E}" dt="2022-02-02T02:22:14.317" v="407" actId="1076"/>
          <ac:cxnSpMkLst>
            <pc:docMk/>
            <pc:sldMk cId="3017386256" sldId="492"/>
            <ac:cxnSpMk id="38" creationId="{520CD0F6-FDB7-6243-9020-1E17ABBA296F}"/>
          </ac:cxnSpMkLst>
        </pc:cxnChg>
      </pc:sldChg>
      <pc:sldChg chg="del">
        <pc:chgData name="Puneet Agarwal" userId="5598ee11-02e9-4699-9622-e28b7f4b43ef" providerId="ADAL" clId="{203CC601-66F2-BB45-909C-945515117B6E}" dt="2022-02-02T02:57:11.392" v="751" actId="2696"/>
        <pc:sldMkLst>
          <pc:docMk/>
          <pc:sldMk cId="1909459231" sldId="493"/>
        </pc:sldMkLst>
      </pc:sldChg>
      <pc:sldChg chg="delSp modSp add mod">
        <pc:chgData name="Puneet Agarwal" userId="5598ee11-02e9-4699-9622-e28b7f4b43ef" providerId="ADAL" clId="{203CC601-66F2-BB45-909C-945515117B6E}" dt="2022-02-02T01:39:23.980" v="68" actId="255"/>
        <pc:sldMkLst>
          <pc:docMk/>
          <pc:sldMk cId="1695049119" sldId="494"/>
        </pc:sldMkLst>
        <pc:spChg chg="mod">
          <ac:chgData name="Puneet Agarwal" userId="5598ee11-02e9-4699-9622-e28b7f4b43ef" providerId="ADAL" clId="{203CC601-66F2-BB45-909C-945515117B6E}" dt="2022-02-02T01:39:17.836" v="67" actId="1076"/>
          <ac:spMkLst>
            <pc:docMk/>
            <pc:sldMk cId="1695049119" sldId="494"/>
            <ac:spMk id="7" creationId="{7195541B-C7B1-FE47-8BEA-A6DD1175BB2D}"/>
          </ac:spMkLst>
        </pc:spChg>
        <pc:spChg chg="mod">
          <ac:chgData name="Puneet Agarwal" userId="5598ee11-02e9-4699-9622-e28b7f4b43ef" providerId="ADAL" clId="{203CC601-66F2-BB45-909C-945515117B6E}" dt="2022-02-02T01:39:23.980" v="68" actId="255"/>
          <ac:spMkLst>
            <pc:docMk/>
            <pc:sldMk cId="1695049119" sldId="494"/>
            <ac:spMk id="8" creationId="{8C2B0F48-D6E6-2741-8C29-BD10E4D7B500}"/>
          </ac:spMkLst>
        </pc:spChg>
        <pc:spChg chg="del mod">
          <ac:chgData name="Puneet Agarwal" userId="5598ee11-02e9-4699-9622-e28b7f4b43ef" providerId="ADAL" clId="{203CC601-66F2-BB45-909C-945515117B6E}" dt="2022-02-02T01:38:58.271" v="61" actId="478"/>
          <ac:spMkLst>
            <pc:docMk/>
            <pc:sldMk cId="1695049119" sldId="494"/>
            <ac:spMk id="9" creationId="{CBF4692D-0EC2-EF4F-94FD-9232D7E07AD3}"/>
          </ac:spMkLst>
        </pc:spChg>
      </pc:sldChg>
      <pc:sldChg chg="addSp modSp add mod modAnim">
        <pc:chgData name="Puneet Agarwal" userId="5598ee11-02e9-4699-9622-e28b7f4b43ef" providerId="ADAL" clId="{203CC601-66F2-BB45-909C-945515117B6E}" dt="2022-02-02T02:15:14.936" v="378"/>
        <pc:sldMkLst>
          <pc:docMk/>
          <pc:sldMk cId="3121620962" sldId="495"/>
        </pc:sldMkLst>
        <pc:spChg chg="add mod">
          <ac:chgData name="Puneet Agarwal" userId="5598ee11-02e9-4699-9622-e28b7f4b43ef" providerId="ADAL" clId="{203CC601-66F2-BB45-909C-945515117B6E}" dt="2022-02-02T01:59:20.157" v="226" actId="20577"/>
          <ac:spMkLst>
            <pc:docMk/>
            <pc:sldMk cId="3121620962" sldId="495"/>
            <ac:spMk id="3" creationId="{4802D424-4AA1-9748-923E-C161B0940E1A}"/>
          </ac:spMkLst>
        </pc:spChg>
      </pc:sldChg>
      <pc:sldChg chg="addSp delSp modSp add mod modAnim">
        <pc:chgData name="Puneet Agarwal" userId="5598ee11-02e9-4699-9622-e28b7f4b43ef" providerId="ADAL" clId="{203CC601-66F2-BB45-909C-945515117B6E}" dt="2022-02-03T01:34:40.955" v="1026" actId="20577"/>
        <pc:sldMkLst>
          <pc:docMk/>
          <pc:sldMk cId="3011059973" sldId="496"/>
        </pc:sldMkLst>
        <pc:spChg chg="mod">
          <ac:chgData name="Puneet Agarwal" userId="5598ee11-02e9-4699-9622-e28b7f4b43ef" providerId="ADAL" clId="{203CC601-66F2-BB45-909C-945515117B6E}" dt="2022-02-02T01:44:52.674" v="112" actId="1076"/>
          <ac:spMkLst>
            <pc:docMk/>
            <pc:sldMk cId="3011059973" sldId="496"/>
            <ac:spMk id="7" creationId="{9BF0443C-592E-3247-8E0C-86921D0E7BFD}"/>
          </ac:spMkLst>
        </pc:spChg>
        <pc:spChg chg="del">
          <ac:chgData name="Puneet Agarwal" userId="5598ee11-02e9-4699-9622-e28b7f4b43ef" providerId="ADAL" clId="{203CC601-66F2-BB45-909C-945515117B6E}" dt="2022-02-02T01:39:46.464" v="70" actId="478"/>
          <ac:spMkLst>
            <pc:docMk/>
            <pc:sldMk cId="3011059973" sldId="496"/>
            <ac:spMk id="10" creationId="{0EED51CF-67D5-B546-A734-3B6C2D4CFA07}"/>
          </ac:spMkLst>
        </pc:spChg>
        <pc:spChg chg="del">
          <ac:chgData name="Puneet Agarwal" userId="5598ee11-02e9-4699-9622-e28b7f4b43ef" providerId="ADAL" clId="{203CC601-66F2-BB45-909C-945515117B6E}" dt="2022-02-02T01:39:46.464" v="70" actId="478"/>
          <ac:spMkLst>
            <pc:docMk/>
            <pc:sldMk cId="3011059973" sldId="496"/>
            <ac:spMk id="11" creationId="{5866C8C4-B8FD-7041-9976-E25FAE02C9F9}"/>
          </ac:spMkLst>
        </pc:spChg>
        <pc:spChg chg="del">
          <ac:chgData name="Puneet Agarwal" userId="5598ee11-02e9-4699-9622-e28b7f4b43ef" providerId="ADAL" clId="{203CC601-66F2-BB45-909C-945515117B6E}" dt="2022-02-02T01:39:46.464" v="70" actId="478"/>
          <ac:spMkLst>
            <pc:docMk/>
            <pc:sldMk cId="3011059973" sldId="496"/>
            <ac:spMk id="12" creationId="{7E7D66F5-44C4-1541-9C62-1B315DFE7A69}"/>
          </ac:spMkLst>
        </pc:spChg>
        <pc:spChg chg="del">
          <ac:chgData name="Puneet Agarwal" userId="5598ee11-02e9-4699-9622-e28b7f4b43ef" providerId="ADAL" clId="{203CC601-66F2-BB45-909C-945515117B6E}" dt="2022-02-02T01:39:46.464" v="70" actId="478"/>
          <ac:spMkLst>
            <pc:docMk/>
            <pc:sldMk cId="3011059973" sldId="496"/>
            <ac:spMk id="15" creationId="{32BEEFA5-CA23-4F4B-9C1B-68B3597C24A3}"/>
          </ac:spMkLst>
        </pc:spChg>
        <pc:spChg chg="add mod">
          <ac:chgData name="Puneet Agarwal" userId="5598ee11-02e9-4699-9622-e28b7f4b43ef" providerId="ADAL" clId="{203CC601-66F2-BB45-909C-945515117B6E}" dt="2022-02-03T01:34:40.955" v="1026" actId="20577"/>
          <ac:spMkLst>
            <pc:docMk/>
            <pc:sldMk cId="3011059973" sldId="496"/>
            <ac:spMk id="18" creationId="{3C63F3DA-96B4-8B47-B875-686243938F7C}"/>
          </ac:spMkLst>
        </pc:spChg>
        <pc:spChg chg="del">
          <ac:chgData name="Puneet Agarwal" userId="5598ee11-02e9-4699-9622-e28b7f4b43ef" providerId="ADAL" clId="{203CC601-66F2-BB45-909C-945515117B6E}" dt="2022-02-02T01:39:46.464" v="70" actId="478"/>
          <ac:spMkLst>
            <pc:docMk/>
            <pc:sldMk cId="3011059973" sldId="496"/>
            <ac:spMk id="36" creationId="{7902F8FA-20E7-5D46-B558-A2A1147922E2}"/>
          </ac:spMkLst>
        </pc:spChg>
        <pc:cxnChg chg="del mod">
          <ac:chgData name="Puneet Agarwal" userId="5598ee11-02e9-4699-9622-e28b7f4b43ef" providerId="ADAL" clId="{203CC601-66F2-BB45-909C-945515117B6E}" dt="2022-02-02T01:39:46.464" v="70" actId="478"/>
          <ac:cxnSpMkLst>
            <pc:docMk/>
            <pc:sldMk cId="3011059973" sldId="496"/>
            <ac:cxnSpMk id="13" creationId="{61253ECE-5678-224B-B5FF-970FA3FD63E7}"/>
          </ac:cxnSpMkLst>
        </pc:cxnChg>
        <pc:cxnChg chg="del mod">
          <ac:chgData name="Puneet Agarwal" userId="5598ee11-02e9-4699-9622-e28b7f4b43ef" providerId="ADAL" clId="{203CC601-66F2-BB45-909C-945515117B6E}" dt="2022-02-02T01:39:46.464" v="70" actId="478"/>
          <ac:cxnSpMkLst>
            <pc:docMk/>
            <pc:sldMk cId="3011059973" sldId="496"/>
            <ac:cxnSpMk id="14" creationId="{36512C87-FA9B-AF42-B898-AFD2586AFA15}"/>
          </ac:cxnSpMkLst>
        </pc:cxnChg>
        <pc:cxnChg chg="add del mod">
          <ac:chgData name="Puneet Agarwal" userId="5598ee11-02e9-4699-9622-e28b7f4b43ef" providerId="ADAL" clId="{203CC601-66F2-BB45-909C-945515117B6E}" dt="2022-02-02T01:41:31.248" v="76"/>
          <ac:cxnSpMkLst>
            <pc:docMk/>
            <pc:sldMk cId="3011059973" sldId="496"/>
            <ac:cxnSpMk id="16" creationId="{8BE7A892-19B5-8E4B-AFF7-9FA4D7BEE2B2}"/>
          </ac:cxnSpMkLst>
        </pc:cxnChg>
      </pc:sldChg>
      <pc:sldChg chg="addSp delSp modSp add mod modAnim">
        <pc:chgData name="Puneet Agarwal" userId="5598ee11-02e9-4699-9622-e28b7f4b43ef" providerId="ADAL" clId="{203CC601-66F2-BB45-909C-945515117B6E}" dt="2022-02-02T02:15:28.108" v="380"/>
        <pc:sldMkLst>
          <pc:docMk/>
          <pc:sldMk cId="2663234556" sldId="497"/>
        </pc:sldMkLst>
        <pc:spChg chg="mod">
          <ac:chgData name="Puneet Agarwal" userId="5598ee11-02e9-4699-9622-e28b7f4b43ef" providerId="ADAL" clId="{203CC601-66F2-BB45-909C-945515117B6E}" dt="2022-02-02T01:42:21.931" v="87" actId="14100"/>
          <ac:spMkLst>
            <pc:docMk/>
            <pc:sldMk cId="2663234556" sldId="497"/>
            <ac:spMk id="4" creationId="{1976C0CE-B857-BB4E-B21C-48DA6D127E68}"/>
          </ac:spMkLst>
        </pc:spChg>
        <pc:spChg chg="del">
          <ac:chgData name="Puneet Agarwal" userId="5598ee11-02e9-4699-9622-e28b7f4b43ef" providerId="ADAL" clId="{203CC601-66F2-BB45-909C-945515117B6E}" dt="2022-02-02T01:42:51.101" v="94" actId="478"/>
          <ac:spMkLst>
            <pc:docMk/>
            <pc:sldMk cId="2663234556" sldId="497"/>
            <ac:spMk id="5" creationId="{D6E92019-1ADA-7D48-90C8-8BE6EC000105}"/>
          </ac:spMkLst>
        </pc:spChg>
        <pc:spChg chg="mod">
          <ac:chgData name="Puneet Agarwal" userId="5598ee11-02e9-4699-9622-e28b7f4b43ef" providerId="ADAL" clId="{203CC601-66F2-BB45-909C-945515117B6E}" dt="2022-02-02T01:44:47.184" v="111" actId="1076"/>
          <ac:spMkLst>
            <pc:docMk/>
            <pc:sldMk cId="2663234556" sldId="497"/>
            <ac:spMk id="7" creationId="{9BF0443C-592E-3247-8E0C-86921D0E7BFD}"/>
          </ac:spMkLst>
        </pc:spChg>
        <pc:spChg chg="del">
          <ac:chgData name="Puneet Agarwal" userId="5598ee11-02e9-4699-9622-e28b7f4b43ef" providerId="ADAL" clId="{203CC601-66F2-BB45-909C-945515117B6E}" dt="2022-02-02T01:45:06.037" v="113" actId="478"/>
          <ac:spMkLst>
            <pc:docMk/>
            <pc:sldMk cId="2663234556" sldId="497"/>
            <ac:spMk id="9" creationId="{99DBEF31-D8DD-4A4C-8D6F-FAB33A7BF0C1}"/>
          </ac:spMkLst>
        </pc:spChg>
        <pc:spChg chg="add mod">
          <ac:chgData name="Puneet Agarwal" userId="5598ee11-02e9-4699-9622-e28b7f4b43ef" providerId="ADAL" clId="{203CC601-66F2-BB45-909C-945515117B6E}" dt="2022-02-02T01:51:08.749" v="154" actId="207"/>
          <ac:spMkLst>
            <pc:docMk/>
            <pc:sldMk cId="2663234556" sldId="497"/>
            <ac:spMk id="11" creationId="{8043FC61-6892-0B4F-8AB9-D0890E113171}"/>
          </ac:spMkLst>
        </pc:spChg>
        <pc:spChg chg="add del mod">
          <ac:chgData name="Puneet Agarwal" userId="5598ee11-02e9-4699-9622-e28b7f4b43ef" providerId="ADAL" clId="{203CC601-66F2-BB45-909C-945515117B6E}" dt="2022-02-02T01:50:56.904" v="152" actId="171"/>
          <ac:spMkLst>
            <pc:docMk/>
            <pc:sldMk cId="2663234556" sldId="497"/>
            <ac:spMk id="12" creationId="{D2986C78-C0D5-4E44-8084-87533E629D6B}"/>
          </ac:spMkLst>
        </pc:spChg>
        <pc:spChg chg="add del mod">
          <ac:chgData name="Puneet Agarwal" userId="5598ee11-02e9-4699-9622-e28b7f4b43ef" providerId="ADAL" clId="{203CC601-66F2-BB45-909C-945515117B6E}" dt="2022-02-02T01:44:40.489" v="109" actId="478"/>
          <ac:spMkLst>
            <pc:docMk/>
            <pc:sldMk cId="2663234556" sldId="497"/>
            <ac:spMk id="13" creationId="{3643B93A-F5EB-7648-9D32-6C3B38850EBF}"/>
          </ac:spMkLst>
        </pc:spChg>
        <pc:spChg chg="add del mod">
          <ac:chgData name="Puneet Agarwal" userId="5598ee11-02e9-4699-9622-e28b7f4b43ef" providerId="ADAL" clId="{203CC601-66F2-BB45-909C-945515117B6E}" dt="2022-02-02T01:44:43.133" v="110" actId="478"/>
          <ac:spMkLst>
            <pc:docMk/>
            <pc:sldMk cId="2663234556" sldId="497"/>
            <ac:spMk id="14" creationId="{EEC19D68-6213-7449-A686-705C75606187}"/>
          </ac:spMkLst>
        </pc:spChg>
        <pc:spChg chg="add mod">
          <ac:chgData name="Puneet Agarwal" userId="5598ee11-02e9-4699-9622-e28b7f4b43ef" providerId="ADAL" clId="{203CC601-66F2-BB45-909C-945515117B6E}" dt="2022-02-02T01:59:46.333" v="230" actId="20577"/>
          <ac:spMkLst>
            <pc:docMk/>
            <pc:sldMk cId="2663234556" sldId="497"/>
            <ac:spMk id="17" creationId="{E7EC8B0B-2D8E-A244-9760-DD082F17785B}"/>
          </ac:spMkLst>
        </pc:spChg>
        <pc:cxnChg chg="add mod">
          <ac:chgData name="Puneet Agarwal" userId="5598ee11-02e9-4699-9622-e28b7f4b43ef" providerId="ADAL" clId="{203CC601-66F2-BB45-909C-945515117B6E}" dt="2022-02-02T01:41:58.770" v="80" actId="14100"/>
          <ac:cxnSpMkLst>
            <pc:docMk/>
            <pc:sldMk cId="2663234556" sldId="497"/>
            <ac:cxnSpMk id="10" creationId="{580EA7E2-1D05-794B-911D-117F7D9F4A25}"/>
          </ac:cxnSpMkLst>
        </pc:cxnChg>
        <pc:cxnChg chg="add del mod">
          <ac:chgData name="Puneet Agarwal" userId="5598ee11-02e9-4699-9622-e28b7f4b43ef" providerId="ADAL" clId="{203CC601-66F2-BB45-909C-945515117B6E}" dt="2022-02-02T01:46:20.518" v="118" actId="478"/>
          <ac:cxnSpMkLst>
            <pc:docMk/>
            <pc:sldMk cId="2663234556" sldId="497"/>
            <ac:cxnSpMk id="15" creationId="{F082DC38-FBBA-674E-AC68-397A8537073C}"/>
          </ac:cxnSpMkLst>
        </pc:cxnChg>
      </pc:sldChg>
      <pc:sldChg chg="addSp delSp modSp add mod delAnim modAnim">
        <pc:chgData name="Puneet Agarwal" userId="5598ee11-02e9-4699-9622-e28b7f4b43ef" providerId="ADAL" clId="{203CC601-66F2-BB45-909C-945515117B6E}" dt="2022-02-02T02:16:28.415" v="385"/>
        <pc:sldMkLst>
          <pc:docMk/>
          <pc:sldMk cId="3104745992" sldId="498"/>
        </pc:sldMkLst>
        <pc:spChg chg="mod">
          <ac:chgData name="Puneet Agarwal" userId="5598ee11-02e9-4699-9622-e28b7f4b43ef" providerId="ADAL" clId="{203CC601-66F2-BB45-909C-945515117B6E}" dt="2022-02-02T01:46:44.312" v="122" actId="14100"/>
          <ac:spMkLst>
            <pc:docMk/>
            <pc:sldMk cId="3104745992" sldId="498"/>
            <ac:spMk id="6" creationId="{3797C3AF-B07B-FB4C-9CA3-5D5545F511DB}"/>
          </ac:spMkLst>
        </pc:spChg>
        <pc:spChg chg="mod">
          <ac:chgData name="Puneet Agarwal" userId="5598ee11-02e9-4699-9622-e28b7f4b43ef" providerId="ADAL" clId="{203CC601-66F2-BB45-909C-945515117B6E}" dt="2022-02-02T01:51:25.430" v="156" actId="207"/>
          <ac:spMkLst>
            <pc:docMk/>
            <pc:sldMk cId="3104745992" sldId="498"/>
            <ac:spMk id="11" creationId="{8043FC61-6892-0B4F-8AB9-D0890E113171}"/>
          </ac:spMkLst>
        </pc:spChg>
        <pc:spChg chg="mod">
          <ac:chgData name="Puneet Agarwal" userId="5598ee11-02e9-4699-9622-e28b7f4b43ef" providerId="ADAL" clId="{203CC601-66F2-BB45-909C-945515117B6E}" dt="2022-02-02T01:47:48.088" v="129" actId="171"/>
          <ac:spMkLst>
            <pc:docMk/>
            <pc:sldMk cId="3104745992" sldId="498"/>
            <ac:spMk id="12" creationId="{D2986C78-C0D5-4E44-8084-87533E629D6B}"/>
          </ac:spMkLst>
        </pc:spChg>
        <pc:spChg chg="add mod">
          <ac:chgData name="Puneet Agarwal" userId="5598ee11-02e9-4699-9622-e28b7f4b43ef" providerId="ADAL" clId="{203CC601-66F2-BB45-909C-945515117B6E}" dt="2022-02-02T01:47:29.940" v="127" actId="207"/>
          <ac:spMkLst>
            <pc:docMk/>
            <pc:sldMk cId="3104745992" sldId="498"/>
            <ac:spMk id="13" creationId="{1243D33F-8AED-E842-ACA9-D484D0C17A8C}"/>
          </ac:spMkLst>
        </pc:spChg>
        <pc:spChg chg="add mod">
          <ac:chgData name="Puneet Agarwal" userId="5598ee11-02e9-4699-9622-e28b7f4b43ef" providerId="ADAL" clId="{203CC601-66F2-BB45-909C-945515117B6E}" dt="2022-02-02T01:51:20.886" v="155" actId="207"/>
          <ac:spMkLst>
            <pc:docMk/>
            <pc:sldMk cId="3104745992" sldId="498"/>
            <ac:spMk id="14" creationId="{F1B71363-1AC8-9141-9AAC-F1E4A4368CB2}"/>
          </ac:spMkLst>
        </pc:spChg>
        <pc:spChg chg="add del mod">
          <ac:chgData name="Puneet Agarwal" userId="5598ee11-02e9-4699-9622-e28b7f4b43ef" providerId="ADAL" clId="{203CC601-66F2-BB45-909C-945515117B6E}" dt="2022-02-02T02:09:24.881" v="309" actId="478"/>
          <ac:spMkLst>
            <pc:docMk/>
            <pc:sldMk cId="3104745992" sldId="498"/>
            <ac:spMk id="16" creationId="{8AC29030-3BEF-8F4A-9E96-ABF43F7D17E0}"/>
          </ac:spMkLst>
        </pc:spChg>
        <pc:spChg chg="add mod">
          <ac:chgData name="Puneet Agarwal" userId="5598ee11-02e9-4699-9622-e28b7f4b43ef" providerId="ADAL" clId="{203CC601-66F2-BB45-909C-945515117B6E}" dt="2022-02-02T02:01:45.249" v="241"/>
          <ac:spMkLst>
            <pc:docMk/>
            <pc:sldMk cId="3104745992" sldId="498"/>
            <ac:spMk id="17" creationId="{47D089EC-7499-F945-B78B-AF824F535CCF}"/>
          </ac:spMkLst>
        </pc:spChg>
        <pc:spChg chg="add mod">
          <ac:chgData name="Puneet Agarwal" userId="5598ee11-02e9-4699-9622-e28b7f4b43ef" providerId="ADAL" clId="{203CC601-66F2-BB45-909C-945515117B6E}" dt="2022-02-02T02:01:53.101" v="244" actId="20577"/>
          <ac:spMkLst>
            <pc:docMk/>
            <pc:sldMk cId="3104745992" sldId="498"/>
            <ac:spMk id="18" creationId="{F4D0D083-8B86-7943-BC41-ED51C94DB6E6}"/>
          </ac:spMkLst>
        </pc:spChg>
        <pc:spChg chg="add mod">
          <ac:chgData name="Puneet Agarwal" userId="5598ee11-02e9-4699-9622-e28b7f4b43ef" providerId="ADAL" clId="{203CC601-66F2-BB45-909C-945515117B6E}" dt="2022-02-02T02:02:15.510" v="250" actId="1076"/>
          <ac:spMkLst>
            <pc:docMk/>
            <pc:sldMk cId="3104745992" sldId="498"/>
            <ac:spMk id="19" creationId="{20A6BD3A-DCA2-284B-8C6C-D38B362B4CD3}"/>
          </ac:spMkLst>
        </pc:spChg>
        <pc:spChg chg="add mod">
          <ac:chgData name="Puneet Agarwal" userId="5598ee11-02e9-4699-9622-e28b7f4b43ef" providerId="ADAL" clId="{203CC601-66F2-BB45-909C-945515117B6E}" dt="2022-02-02T02:02:22.832" v="252" actId="20577"/>
          <ac:spMkLst>
            <pc:docMk/>
            <pc:sldMk cId="3104745992" sldId="498"/>
            <ac:spMk id="20" creationId="{9286D00F-EF7F-754B-85E8-5265365FE9D7}"/>
          </ac:spMkLst>
        </pc:spChg>
        <pc:spChg chg="add mod">
          <ac:chgData name="Puneet Agarwal" userId="5598ee11-02e9-4699-9622-e28b7f4b43ef" providerId="ADAL" clId="{203CC601-66F2-BB45-909C-945515117B6E}" dt="2022-02-02T02:08:36.465" v="301" actId="1076"/>
          <ac:spMkLst>
            <pc:docMk/>
            <pc:sldMk cId="3104745992" sldId="498"/>
            <ac:spMk id="21" creationId="{0E156929-FD61-5E42-851A-0DA4458ECF82}"/>
          </ac:spMkLst>
        </pc:spChg>
        <pc:spChg chg="add mod">
          <ac:chgData name="Puneet Agarwal" userId="5598ee11-02e9-4699-9622-e28b7f4b43ef" providerId="ADAL" clId="{203CC601-66F2-BB45-909C-945515117B6E}" dt="2022-02-02T02:08:36.465" v="301" actId="1076"/>
          <ac:spMkLst>
            <pc:docMk/>
            <pc:sldMk cId="3104745992" sldId="498"/>
            <ac:spMk id="22" creationId="{916A98B2-2E99-B94E-85D6-316C92CC1B49}"/>
          </ac:spMkLst>
        </pc:spChg>
        <pc:spChg chg="add del mod">
          <ac:chgData name="Puneet Agarwal" userId="5598ee11-02e9-4699-9622-e28b7f4b43ef" providerId="ADAL" clId="{203CC601-66F2-BB45-909C-945515117B6E}" dt="2022-02-02T02:08:29.039" v="300" actId="478"/>
          <ac:spMkLst>
            <pc:docMk/>
            <pc:sldMk cId="3104745992" sldId="498"/>
            <ac:spMk id="23" creationId="{DB3EE255-A09A-5945-A1E2-2E90D82A54F4}"/>
          </ac:spMkLst>
        </pc:spChg>
        <pc:spChg chg="add mod">
          <ac:chgData name="Puneet Agarwal" userId="5598ee11-02e9-4699-9622-e28b7f4b43ef" providerId="ADAL" clId="{203CC601-66F2-BB45-909C-945515117B6E}" dt="2022-02-02T02:09:29.797" v="310" actId="1076"/>
          <ac:spMkLst>
            <pc:docMk/>
            <pc:sldMk cId="3104745992" sldId="498"/>
            <ac:spMk id="24" creationId="{A50051B0-3786-8048-A046-79205B981D66}"/>
          </ac:spMkLst>
        </pc:spChg>
        <pc:spChg chg="add del mod">
          <ac:chgData name="Puneet Agarwal" userId="5598ee11-02e9-4699-9622-e28b7f4b43ef" providerId="ADAL" clId="{203CC601-66F2-BB45-909C-945515117B6E}" dt="2022-02-02T02:09:56.079" v="312"/>
          <ac:spMkLst>
            <pc:docMk/>
            <pc:sldMk cId="3104745992" sldId="498"/>
            <ac:spMk id="25" creationId="{28D229C0-BF88-E445-8ACE-E96034D3725A}"/>
          </ac:spMkLst>
        </pc:spChg>
        <pc:cxnChg chg="mod">
          <ac:chgData name="Puneet Agarwal" userId="5598ee11-02e9-4699-9622-e28b7f4b43ef" providerId="ADAL" clId="{203CC601-66F2-BB45-909C-945515117B6E}" dt="2022-02-02T01:46:26.178" v="121" actId="1036"/>
          <ac:cxnSpMkLst>
            <pc:docMk/>
            <pc:sldMk cId="3104745992" sldId="498"/>
            <ac:cxnSpMk id="15" creationId="{F082DC38-FBBA-674E-AC68-397A8537073C}"/>
          </ac:cxnSpMkLst>
        </pc:cxnChg>
      </pc:sldChg>
      <pc:sldChg chg="addSp delSp modSp add del mod">
        <pc:chgData name="Puneet Agarwal" userId="5598ee11-02e9-4699-9622-e28b7f4b43ef" providerId="ADAL" clId="{203CC601-66F2-BB45-909C-945515117B6E}" dt="2022-02-02T01:51:56.484" v="157" actId="2696"/>
        <pc:sldMkLst>
          <pc:docMk/>
          <pc:sldMk cId="1334937098" sldId="499"/>
        </pc:sldMkLst>
        <pc:cxnChg chg="add del mod">
          <ac:chgData name="Puneet Agarwal" userId="5598ee11-02e9-4699-9622-e28b7f4b43ef" providerId="ADAL" clId="{203CC601-66F2-BB45-909C-945515117B6E}" dt="2022-02-02T01:49:31.813" v="142" actId="478"/>
          <ac:cxnSpMkLst>
            <pc:docMk/>
            <pc:sldMk cId="1334937098" sldId="499"/>
            <ac:cxnSpMk id="16" creationId="{3FB8EB8E-99CF-5C4A-8298-A8183E8EAA8D}"/>
          </ac:cxnSpMkLst>
        </pc:cxnChg>
      </pc:sldChg>
      <pc:sldChg chg="addSp delSp modSp add mod delAnim modAnim">
        <pc:chgData name="Puneet Agarwal" userId="5598ee11-02e9-4699-9622-e28b7f4b43ef" providerId="ADAL" clId="{203CC601-66F2-BB45-909C-945515117B6E}" dt="2022-02-02T02:16:53.175" v="387"/>
        <pc:sldMkLst>
          <pc:docMk/>
          <pc:sldMk cId="2635201987" sldId="500"/>
        </pc:sldMkLst>
        <pc:spChg chg="mod">
          <ac:chgData name="Puneet Agarwal" userId="5598ee11-02e9-4699-9622-e28b7f4b43ef" providerId="ADAL" clId="{203CC601-66F2-BB45-909C-945515117B6E}" dt="2022-02-02T01:49:39.079" v="143" actId="14100"/>
          <ac:spMkLst>
            <pc:docMk/>
            <pc:sldMk cId="2635201987" sldId="500"/>
            <ac:spMk id="6" creationId="{3797C3AF-B07B-FB4C-9CA3-5D5545F511DB}"/>
          </ac:spMkLst>
        </pc:spChg>
        <pc:spChg chg="mod">
          <ac:chgData name="Puneet Agarwal" userId="5598ee11-02e9-4699-9622-e28b7f4b43ef" providerId="ADAL" clId="{203CC601-66F2-BB45-909C-945515117B6E}" dt="2022-02-02T01:54:12.143" v="190" actId="207"/>
          <ac:spMkLst>
            <pc:docMk/>
            <pc:sldMk cId="2635201987" sldId="500"/>
            <ac:spMk id="11" creationId="{8043FC61-6892-0B4F-8AB9-D0890E113171}"/>
          </ac:spMkLst>
        </pc:spChg>
        <pc:spChg chg="mod">
          <ac:chgData name="Puneet Agarwal" userId="5598ee11-02e9-4699-9622-e28b7f4b43ef" providerId="ADAL" clId="{203CC601-66F2-BB45-909C-945515117B6E}" dt="2022-02-02T01:54:15.293" v="191" actId="207"/>
          <ac:spMkLst>
            <pc:docMk/>
            <pc:sldMk cId="2635201987" sldId="500"/>
            <ac:spMk id="14" creationId="{F1B71363-1AC8-9141-9AAC-F1E4A4368CB2}"/>
          </ac:spMkLst>
        </pc:spChg>
        <pc:spChg chg="add mod">
          <ac:chgData name="Puneet Agarwal" userId="5598ee11-02e9-4699-9622-e28b7f4b43ef" providerId="ADAL" clId="{203CC601-66F2-BB45-909C-945515117B6E}" dt="2022-02-02T01:50:19.048" v="149" actId="207"/>
          <ac:spMkLst>
            <pc:docMk/>
            <pc:sldMk cId="2635201987" sldId="500"/>
            <ac:spMk id="17" creationId="{E0BD386E-2EF0-464C-AE2A-2F0EB31B3BB0}"/>
          </ac:spMkLst>
        </pc:spChg>
        <pc:spChg chg="add mod">
          <ac:chgData name="Puneet Agarwal" userId="5598ee11-02e9-4699-9622-e28b7f4b43ef" providerId="ADAL" clId="{203CC601-66F2-BB45-909C-945515117B6E}" dt="2022-02-02T01:52:37.120" v="166" actId="1076"/>
          <ac:spMkLst>
            <pc:docMk/>
            <pc:sldMk cId="2635201987" sldId="500"/>
            <ac:spMk id="18" creationId="{93888BDD-016D-7941-A849-2A287729BAC1}"/>
          </ac:spMkLst>
        </pc:spChg>
        <pc:spChg chg="add del mod">
          <ac:chgData name="Puneet Agarwal" userId="5598ee11-02e9-4699-9622-e28b7f4b43ef" providerId="ADAL" clId="{203CC601-66F2-BB45-909C-945515117B6E}" dt="2022-02-02T02:01:41.606" v="240" actId="21"/>
          <ac:spMkLst>
            <pc:docMk/>
            <pc:sldMk cId="2635201987" sldId="500"/>
            <ac:spMk id="19" creationId="{F2BAC6BE-F54B-774C-8C10-1F20FCEE6AE8}"/>
          </ac:spMkLst>
        </pc:spChg>
        <pc:spChg chg="add del mod">
          <ac:chgData name="Puneet Agarwal" userId="5598ee11-02e9-4699-9622-e28b7f4b43ef" providerId="ADAL" clId="{203CC601-66F2-BB45-909C-945515117B6E}" dt="2022-02-02T02:01:38.016" v="239"/>
          <ac:spMkLst>
            <pc:docMk/>
            <pc:sldMk cId="2635201987" sldId="500"/>
            <ac:spMk id="20" creationId="{9EFF2BD8-0ED6-7E4B-B030-174535E19D40}"/>
          </ac:spMkLst>
        </pc:spChg>
        <pc:spChg chg="add mod">
          <ac:chgData name="Puneet Agarwal" userId="5598ee11-02e9-4699-9622-e28b7f4b43ef" providerId="ADAL" clId="{203CC601-66F2-BB45-909C-945515117B6E}" dt="2022-02-02T02:09:58.711" v="313"/>
          <ac:spMkLst>
            <pc:docMk/>
            <pc:sldMk cId="2635201987" sldId="500"/>
            <ac:spMk id="21" creationId="{1402C128-79A9-0A40-A598-11324A0AE846}"/>
          </ac:spMkLst>
        </pc:spChg>
        <pc:spChg chg="add mod">
          <ac:chgData name="Puneet Agarwal" userId="5598ee11-02e9-4699-9622-e28b7f4b43ef" providerId="ADAL" clId="{203CC601-66F2-BB45-909C-945515117B6E}" dt="2022-02-02T02:09:58.711" v="313"/>
          <ac:spMkLst>
            <pc:docMk/>
            <pc:sldMk cId="2635201987" sldId="500"/>
            <ac:spMk id="22" creationId="{D4E14F3D-B4B8-A042-B085-E8CC3CC201B8}"/>
          </ac:spMkLst>
        </pc:spChg>
        <pc:spChg chg="add mod">
          <ac:chgData name="Puneet Agarwal" userId="5598ee11-02e9-4699-9622-e28b7f4b43ef" providerId="ADAL" clId="{203CC601-66F2-BB45-909C-945515117B6E}" dt="2022-02-02T02:09:58.711" v="313"/>
          <ac:spMkLst>
            <pc:docMk/>
            <pc:sldMk cId="2635201987" sldId="500"/>
            <ac:spMk id="23" creationId="{571A91E2-AD4F-2847-914E-8C3B3C40EDB1}"/>
          </ac:spMkLst>
        </pc:spChg>
        <pc:spChg chg="add mod">
          <ac:chgData name="Puneet Agarwal" userId="5598ee11-02e9-4699-9622-e28b7f4b43ef" providerId="ADAL" clId="{203CC601-66F2-BB45-909C-945515117B6E}" dt="2022-02-02T02:10:08.810" v="314" actId="1076"/>
          <ac:spMkLst>
            <pc:docMk/>
            <pc:sldMk cId="2635201987" sldId="500"/>
            <ac:spMk id="24" creationId="{E81DF686-C70A-9249-9A35-4C774C54AC65}"/>
          </ac:spMkLst>
        </pc:spChg>
        <pc:spChg chg="add mod">
          <ac:chgData name="Puneet Agarwal" userId="5598ee11-02e9-4699-9622-e28b7f4b43ef" providerId="ADAL" clId="{203CC601-66F2-BB45-909C-945515117B6E}" dt="2022-02-02T02:10:21.599" v="317" actId="20577"/>
          <ac:spMkLst>
            <pc:docMk/>
            <pc:sldMk cId="2635201987" sldId="500"/>
            <ac:spMk id="25" creationId="{F2EA62F9-3DAC-6A4A-B1FE-23310B47C145}"/>
          </ac:spMkLst>
        </pc:spChg>
        <pc:spChg chg="add mod">
          <ac:chgData name="Puneet Agarwal" userId="5598ee11-02e9-4699-9622-e28b7f4b43ef" providerId="ADAL" clId="{203CC601-66F2-BB45-909C-945515117B6E}" dt="2022-02-02T02:10:36.512" v="323" actId="20577"/>
          <ac:spMkLst>
            <pc:docMk/>
            <pc:sldMk cId="2635201987" sldId="500"/>
            <ac:spMk id="26" creationId="{6FD3D39D-E9A0-9B47-8E85-E6949A908479}"/>
          </ac:spMkLst>
        </pc:spChg>
        <pc:spChg chg="add mod">
          <ac:chgData name="Puneet Agarwal" userId="5598ee11-02e9-4699-9622-e28b7f4b43ef" providerId="ADAL" clId="{203CC601-66F2-BB45-909C-945515117B6E}" dt="2022-02-02T02:12:00.572" v="328" actId="20577"/>
          <ac:spMkLst>
            <pc:docMk/>
            <pc:sldMk cId="2635201987" sldId="500"/>
            <ac:spMk id="27" creationId="{32B9D2E1-9CF5-8E47-8D9A-7F3C0E57D504}"/>
          </ac:spMkLst>
        </pc:spChg>
        <pc:spChg chg="add mod">
          <ac:chgData name="Puneet Agarwal" userId="5598ee11-02e9-4699-9622-e28b7f4b43ef" providerId="ADAL" clId="{203CC601-66F2-BB45-909C-945515117B6E}" dt="2022-02-02T02:12:32.836" v="334" actId="20577"/>
          <ac:spMkLst>
            <pc:docMk/>
            <pc:sldMk cId="2635201987" sldId="500"/>
            <ac:spMk id="28" creationId="{B86EAAE8-FF13-F04A-8F72-1EA62C0BF104}"/>
          </ac:spMkLst>
        </pc:spChg>
      </pc:sldChg>
      <pc:sldChg chg="addSp modSp add mod modAnim">
        <pc:chgData name="Puneet Agarwal" userId="5598ee11-02e9-4699-9622-e28b7f4b43ef" providerId="ADAL" clId="{203CC601-66F2-BB45-909C-945515117B6E}" dt="2022-02-02T02:20:31.646" v="403"/>
        <pc:sldMkLst>
          <pc:docMk/>
          <pc:sldMk cId="1286320230" sldId="501"/>
        </pc:sldMkLst>
        <pc:spChg chg="mod">
          <ac:chgData name="Puneet Agarwal" userId="5598ee11-02e9-4699-9622-e28b7f4b43ef" providerId="ADAL" clId="{203CC601-66F2-BB45-909C-945515117B6E}" dt="2022-02-02T01:53:59.555" v="189" actId="14100"/>
          <ac:spMkLst>
            <pc:docMk/>
            <pc:sldMk cId="1286320230" sldId="501"/>
            <ac:spMk id="6" creationId="{3797C3AF-B07B-FB4C-9CA3-5D5545F511DB}"/>
          </ac:spMkLst>
        </pc:spChg>
        <pc:spChg chg="mod">
          <ac:chgData name="Puneet Agarwal" userId="5598ee11-02e9-4699-9622-e28b7f4b43ef" providerId="ADAL" clId="{203CC601-66F2-BB45-909C-945515117B6E}" dt="2022-02-02T01:54:22.392" v="192" actId="207"/>
          <ac:spMkLst>
            <pc:docMk/>
            <pc:sldMk cId="1286320230" sldId="501"/>
            <ac:spMk id="11" creationId="{8043FC61-6892-0B4F-8AB9-D0890E113171}"/>
          </ac:spMkLst>
        </pc:spChg>
        <pc:spChg chg="mod">
          <ac:chgData name="Puneet Agarwal" userId="5598ee11-02e9-4699-9622-e28b7f4b43ef" providerId="ADAL" clId="{203CC601-66F2-BB45-909C-945515117B6E}" dt="2022-02-02T01:54:25.395" v="193" actId="207"/>
          <ac:spMkLst>
            <pc:docMk/>
            <pc:sldMk cId="1286320230" sldId="501"/>
            <ac:spMk id="14" creationId="{F1B71363-1AC8-9141-9AAC-F1E4A4368CB2}"/>
          </ac:spMkLst>
        </pc:spChg>
        <pc:spChg chg="mod">
          <ac:chgData name="Puneet Agarwal" userId="5598ee11-02e9-4699-9622-e28b7f4b43ef" providerId="ADAL" clId="{203CC601-66F2-BB45-909C-945515117B6E}" dt="2022-02-02T01:52:59.812" v="171" actId="14100"/>
          <ac:spMkLst>
            <pc:docMk/>
            <pc:sldMk cId="1286320230" sldId="501"/>
            <ac:spMk id="17" creationId="{E0BD386E-2EF0-464C-AE2A-2F0EB31B3BB0}"/>
          </ac:spMkLst>
        </pc:spChg>
        <pc:spChg chg="add mod">
          <ac:chgData name="Puneet Agarwal" userId="5598ee11-02e9-4699-9622-e28b7f4b43ef" providerId="ADAL" clId="{203CC601-66F2-BB45-909C-945515117B6E}" dt="2022-02-02T01:53:51.017" v="187" actId="14100"/>
          <ac:spMkLst>
            <pc:docMk/>
            <pc:sldMk cId="1286320230" sldId="501"/>
            <ac:spMk id="20" creationId="{27999CE2-213D-7F4C-B628-FAD049C2BDC8}"/>
          </ac:spMkLst>
        </pc:spChg>
        <pc:spChg chg="add mod">
          <ac:chgData name="Puneet Agarwal" userId="5598ee11-02e9-4699-9622-e28b7f4b43ef" providerId="ADAL" clId="{203CC601-66F2-BB45-909C-945515117B6E}" dt="2022-02-02T01:54:45.001" v="202" actId="20577"/>
          <ac:spMkLst>
            <pc:docMk/>
            <pc:sldMk cId="1286320230" sldId="501"/>
            <ac:spMk id="21" creationId="{0A3C5657-1C6A-6342-A0BD-77E841CEA6BD}"/>
          </ac:spMkLst>
        </pc:spChg>
        <pc:spChg chg="add mod">
          <ac:chgData name="Puneet Agarwal" userId="5598ee11-02e9-4699-9622-e28b7f4b43ef" providerId="ADAL" clId="{203CC601-66F2-BB45-909C-945515117B6E}" dt="2022-02-02T02:12:57.197" v="335"/>
          <ac:spMkLst>
            <pc:docMk/>
            <pc:sldMk cId="1286320230" sldId="501"/>
            <ac:spMk id="22" creationId="{727F3F8A-6517-E246-8E32-49F73244C766}"/>
          </ac:spMkLst>
        </pc:spChg>
        <pc:spChg chg="add mod">
          <ac:chgData name="Puneet Agarwal" userId="5598ee11-02e9-4699-9622-e28b7f4b43ef" providerId="ADAL" clId="{203CC601-66F2-BB45-909C-945515117B6E}" dt="2022-02-02T02:13:19.291" v="338" actId="1076"/>
          <ac:spMkLst>
            <pc:docMk/>
            <pc:sldMk cId="1286320230" sldId="501"/>
            <ac:spMk id="23" creationId="{B59084E7-D2FC-084C-BFA0-D90522817A94}"/>
          </ac:spMkLst>
        </pc:spChg>
        <pc:spChg chg="add mod">
          <ac:chgData name="Puneet Agarwal" userId="5598ee11-02e9-4699-9622-e28b7f4b43ef" providerId="ADAL" clId="{203CC601-66F2-BB45-909C-945515117B6E}" dt="2022-02-02T02:12:57.197" v="335"/>
          <ac:spMkLst>
            <pc:docMk/>
            <pc:sldMk cId="1286320230" sldId="501"/>
            <ac:spMk id="24" creationId="{40129CE7-55B4-4C4C-A797-8A3E89D379A4}"/>
          </ac:spMkLst>
        </pc:spChg>
        <pc:spChg chg="add mod">
          <ac:chgData name="Puneet Agarwal" userId="5598ee11-02e9-4699-9622-e28b7f4b43ef" providerId="ADAL" clId="{203CC601-66F2-BB45-909C-945515117B6E}" dt="2022-02-02T02:13:24.287" v="340" actId="1076"/>
          <ac:spMkLst>
            <pc:docMk/>
            <pc:sldMk cId="1286320230" sldId="501"/>
            <ac:spMk id="25" creationId="{3DD53E8E-5F8D-F34B-ADBA-7CE30D39F5C6}"/>
          </ac:spMkLst>
        </pc:spChg>
        <pc:spChg chg="add mod">
          <ac:chgData name="Puneet Agarwal" userId="5598ee11-02e9-4699-9622-e28b7f4b43ef" providerId="ADAL" clId="{203CC601-66F2-BB45-909C-945515117B6E}" dt="2022-02-02T02:13:21.519" v="339" actId="1076"/>
          <ac:spMkLst>
            <pc:docMk/>
            <pc:sldMk cId="1286320230" sldId="501"/>
            <ac:spMk id="26" creationId="{35FDED3D-825B-8140-B206-9AA724DE1EF2}"/>
          </ac:spMkLst>
        </pc:spChg>
        <pc:spChg chg="add mod">
          <ac:chgData name="Puneet Agarwal" userId="5598ee11-02e9-4699-9622-e28b7f4b43ef" providerId="ADAL" clId="{203CC601-66F2-BB45-909C-945515117B6E}" dt="2022-02-02T02:13:42.216" v="343" actId="20577"/>
          <ac:spMkLst>
            <pc:docMk/>
            <pc:sldMk cId="1286320230" sldId="501"/>
            <ac:spMk id="27" creationId="{8223CCD7-5278-CF46-9ED9-4E9E977E9648}"/>
          </ac:spMkLst>
        </pc:spChg>
        <pc:spChg chg="add mod">
          <ac:chgData name="Puneet Agarwal" userId="5598ee11-02e9-4699-9622-e28b7f4b43ef" providerId="ADAL" clId="{203CC601-66F2-BB45-909C-945515117B6E}" dt="2022-02-02T02:14:16.314" v="355" actId="1076"/>
          <ac:spMkLst>
            <pc:docMk/>
            <pc:sldMk cId="1286320230" sldId="501"/>
            <ac:spMk id="28" creationId="{6DD472C6-343F-7D48-BD3D-78DCF3B85002}"/>
          </ac:spMkLst>
        </pc:spChg>
        <pc:spChg chg="add mod">
          <ac:chgData name="Puneet Agarwal" userId="5598ee11-02e9-4699-9622-e28b7f4b43ef" providerId="ADAL" clId="{203CC601-66F2-BB45-909C-945515117B6E}" dt="2022-02-02T02:14:27.620" v="357" actId="1076"/>
          <ac:spMkLst>
            <pc:docMk/>
            <pc:sldMk cId="1286320230" sldId="501"/>
            <ac:spMk id="29" creationId="{EE1D1617-6CDF-B044-9E74-C5668234C2C8}"/>
          </ac:spMkLst>
        </pc:spChg>
        <pc:cxnChg chg="add mod">
          <ac:chgData name="Puneet Agarwal" userId="5598ee11-02e9-4699-9622-e28b7f4b43ef" providerId="ADAL" clId="{203CC601-66F2-BB45-909C-945515117B6E}" dt="2022-02-02T02:13:37.063" v="342" actId="208"/>
          <ac:cxnSpMkLst>
            <pc:docMk/>
            <pc:sldMk cId="1286320230" sldId="501"/>
            <ac:cxnSpMk id="5" creationId="{917E61D2-D6B5-A74E-9186-6645A4D730C2}"/>
          </ac:cxnSpMkLst>
        </pc:cxnChg>
        <pc:cxnChg chg="add mod">
          <ac:chgData name="Puneet Agarwal" userId="5598ee11-02e9-4699-9622-e28b7f4b43ef" providerId="ADAL" clId="{203CC601-66F2-BB45-909C-945515117B6E}" dt="2022-02-02T01:53:16.671" v="178" actId="1036"/>
          <ac:cxnSpMkLst>
            <pc:docMk/>
            <pc:sldMk cId="1286320230" sldId="501"/>
            <ac:cxnSpMk id="19" creationId="{EC471254-5E10-A744-BAB6-72FD19E253BE}"/>
          </ac:cxnSpMkLst>
        </pc:cxnChg>
      </pc:sldChg>
      <pc:sldChg chg="new del">
        <pc:chgData name="Puneet Agarwal" userId="5598ee11-02e9-4699-9622-e28b7f4b43ef" providerId="ADAL" clId="{203CC601-66F2-BB45-909C-945515117B6E}" dt="2022-02-02T02:23:58.269" v="411" actId="2696"/>
        <pc:sldMkLst>
          <pc:docMk/>
          <pc:sldMk cId="714968484" sldId="502"/>
        </pc:sldMkLst>
      </pc:sldChg>
      <pc:sldChg chg="addSp delSp modSp add mod delAnim modAnim">
        <pc:chgData name="Puneet Agarwal" userId="5598ee11-02e9-4699-9622-e28b7f4b43ef" providerId="ADAL" clId="{203CC601-66F2-BB45-909C-945515117B6E}" dt="2022-02-02T03:04:41.883" v="916" actId="20577"/>
        <pc:sldMkLst>
          <pc:docMk/>
          <pc:sldMk cId="1258667039" sldId="502"/>
        </pc:sldMkLst>
        <pc:spChg chg="mod">
          <ac:chgData name="Puneet Agarwal" userId="5598ee11-02e9-4699-9622-e28b7f4b43ef" providerId="ADAL" clId="{203CC601-66F2-BB45-909C-945515117B6E}" dt="2022-02-02T02:45:19.708" v="737" actId="20577"/>
          <ac:spMkLst>
            <pc:docMk/>
            <pc:sldMk cId="1258667039" sldId="502"/>
            <ac:spMk id="7" creationId="{4E6F76DF-D968-FC46-811D-C2D1DB8324B8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8" creationId="{4257F27D-0165-ED42-88CA-186EAA7A3AA3}"/>
          </ac:spMkLst>
        </pc:spChg>
        <pc:spChg chg="del mod">
          <ac:chgData name="Puneet Agarwal" userId="5598ee11-02e9-4699-9622-e28b7f4b43ef" providerId="ADAL" clId="{203CC601-66F2-BB45-909C-945515117B6E}" dt="2022-02-02T02:25:02.514" v="421" actId="478"/>
          <ac:spMkLst>
            <pc:docMk/>
            <pc:sldMk cId="1258667039" sldId="502"/>
            <ac:spMk id="12" creationId="{3BDE1A17-8E81-4648-83B8-9172B0E89C33}"/>
          </ac:spMkLst>
        </pc:spChg>
        <pc:spChg chg="del mod">
          <ac:chgData name="Puneet Agarwal" userId="5598ee11-02e9-4699-9622-e28b7f4b43ef" providerId="ADAL" clId="{203CC601-66F2-BB45-909C-945515117B6E}" dt="2022-02-02T02:25:00.150" v="420" actId="478"/>
          <ac:spMkLst>
            <pc:docMk/>
            <pc:sldMk cId="1258667039" sldId="502"/>
            <ac:spMk id="13" creationId="{44A68BBF-9200-8240-85AE-B226B43DC71B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21" creationId="{FA91C085-550E-EE48-8706-4372A0085EC9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36" creationId="{16E122E2-1320-5A4C-A1A9-52779B63692E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37" creationId="{39492900-BA1B-9C4D-991C-14BDFEAD6F77}"/>
          </ac:spMkLst>
        </pc:spChg>
        <pc:spChg chg="add 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44" creationId="{A2E64DD0-7E48-6B48-8B49-08D6EB2305C7}"/>
          </ac:spMkLst>
        </pc:spChg>
        <pc:spChg chg="del mod">
          <ac:chgData name="Puneet Agarwal" userId="5598ee11-02e9-4699-9622-e28b7f4b43ef" providerId="ADAL" clId="{203CC601-66F2-BB45-909C-945515117B6E}" dt="2022-02-02T02:25:31.321" v="433" actId="478"/>
          <ac:spMkLst>
            <pc:docMk/>
            <pc:sldMk cId="1258667039" sldId="502"/>
            <ac:spMk id="46" creationId="{70BAEF24-B768-DD45-876C-57502B3F41C2}"/>
          </ac:spMkLst>
        </pc:spChg>
        <pc:spChg chg="del mod">
          <ac:chgData name="Puneet Agarwal" userId="5598ee11-02e9-4699-9622-e28b7f4b43ef" providerId="ADAL" clId="{203CC601-66F2-BB45-909C-945515117B6E}" dt="2022-02-02T02:25:30.265" v="432" actId="478"/>
          <ac:spMkLst>
            <pc:docMk/>
            <pc:sldMk cId="1258667039" sldId="502"/>
            <ac:spMk id="47" creationId="{C0C7C424-906C-5343-8F6E-5062F1F4F2CB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48" creationId="{A0233656-D94D-8140-8E8E-1D758D44C3AD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49" creationId="{C0FC2B89-4C2F-0A4E-AD25-C844134BB5B7}"/>
          </ac:spMkLst>
        </pc:spChg>
        <pc:spChg chg="add 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53" creationId="{18D058F4-E070-5C40-A341-EB8D981DB12C}"/>
          </ac:spMkLst>
        </pc:spChg>
        <pc:spChg chg="add 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54" creationId="{D4D3735F-AA63-0249-845C-B78AB687D82A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57" creationId="{28DF72FF-CC50-5C40-B479-244BAA83A77E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58" creationId="{8B91C4CD-8BAE-0945-8CD0-F0F1B4139BA7}"/>
          </ac:spMkLst>
        </pc:spChg>
        <pc:spChg chg="add 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60" creationId="{38B3E2F9-3187-334B-ACD8-DFC4805F7110}"/>
          </ac:spMkLst>
        </pc:spChg>
        <pc:spChg chg="add 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61" creationId="{FF236AD8-2D15-BF47-91BC-180616E771DC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65" creationId="{0282223D-6D72-AA45-B3B0-1BFA4E2B17BF}"/>
          </ac:spMkLst>
        </pc:spChg>
        <pc:spChg chg="mod">
          <ac:chgData name="Puneet Agarwal" userId="5598ee11-02e9-4699-9622-e28b7f4b43ef" providerId="ADAL" clId="{203CC601-66F2-BB45-909C-945515117B6E}" dt="2022-02-02T03:04:41.883" v="916" actId="20577"/>
          <ac:spMkLst>
            <pc:docMk/>
            <pc:sldMk cId="1258667039" sldId="502"/>
            <ac:spMk id="66" creationId="{620A49C1-4545-6D45-8BCC-91D4ACB3BDF1}"/>
          </ac:spMkLst>
        </pc:spChg>
        <pc:spChg chg="del mod">
          <ac:chgData name="Puneet Agarwal" userId="5598ee11-02e9-4699-9622-e28b7f4b43ef" providerId="ADAL" clId="{203CC601-66F2-BB45-909C-945515117B6E}" dt="2022-02-02T02:25:28.804" v="431" actId="478"/>
          <ac:spMkLst>
            <pc:docMk/>
            <pc:sldMk cId="1258667039" sldId="502"/>
            <ac:spMk id="75" creationId="{79BD37F4-2C8D-484A-823E-FD156B92613F}"/>
          </ac:spMkLst>
        </pc:spChg>
        <pc:spChg chg="del mod">
          <ac:chgData name="Puneet Agarwal" userId="5598ee11-02e9-4699-9622-e28b7f4b43ef" providerId="ADAL" clId="{203CC601-66F2-BB45-909C-945515117B6E}" dt="2022-02-02T02:27:06.688" v="455" actId="478"/>
          <ac:spMkLst>
            <pc:docMk/>
            <pc:sldMk cId="1258667039" sldId="502"/>
            <ac:spMk id="76" creationId="{DF209DEB-A709-2A47-8D44-295C6607DE07}"/>
          </ac:spMkLst>
        </pc:spChg>
        <pc:spChg chg="del mod">
          <ac:chgData name="Puneet Agarwal" userId="5598ee11-02e9-4699-9622-e28b7f4b43ef" providerId="ADAL" clId="{203CC601-66F2-BB45-909C-945515117B6E}" dt="2022-02-02T02:27:12.649" v="460" actId="478"/>
          <ac:spMkLst>
            <pc:docMk/>
            <pc:sldMk cId="1258667039" sldId="502"/>
            <ac:spMk id="77" creationId="{70787666-1FC4-EC48-BE28-0858929EBDE5}"/>
          </ac:spMkLst>
        </pc:spChg>
        <pc:spChg chg="del mod">
          <ac:chgData name="Puneet Agarwal" userId="5598ee11-02e9-4699-9622-e28b7f4b43ef" providerId="ADAL" clId="{203CC601-66F2-BB45-909C-945515117B6E}" dt="2022-02-02T02:25:32.752" v="434" actId="478"/>
          <ac:spMkLst>
            <pc:docMk/>
            <pc:sldMk cId="1258667039" sldId="502"/>
            <ac:spMk id="78" creationId="{A61B41C8-BE3F-1E41-AC63-0A303FABD43C}"/>
          </ac:spMkLst>
        </pc:spChg>
        <pc:spChg chg="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79" creationId="{BC231D72-25C4-AC4C-A00A-9C286F5A8536}"/>
          </ac:spMkLst>
        </pc:spChg>
        <pc:spChg chg="del mod">
          <ac:chgData name="Puneet Agarwal" userId="5598ee11-02e9-4699-9622-e28b7f4b43ef" providerId="ADAL" clId="{203CC601-66F2-BB45-909C-945515117B6E}" dt="2022-02-02T02:27:11.109" v="459" actId="478"/>
          <ac:spMkLst>
            <pc:docMk/>
            <pc:sldMk cId="1258667039" sldId="502"/>
            <ac:spMk id="80" creationId="{7EB94180-2458-8245-89DC-DEF1FA083638}"/>
          </ac:spMkLst>
        </pc:spChg>
        <pc:spChg chg="del">
          <ac:chgData name="Puneet Agarwal" userId="5598ee11-02e9-4699-9622-e28b7f4b43ef" providerId="ADAL" clId="{203CC601-66F2-BB45-909C-945515117B6E}" dt="2022-02-02T02:24:06.909" v="413" actId="478"/>
          <ac:spMkLst>
            <pc:docMk/>
            <pc:sldMk cId="1258667039" sldId="502"/>
            <ac:spMk id="81" creationId="{029ABC20-0E15-A041-949F-B255F439F187}"/>
          </ac:spMkLst>
        </pc:spChg>
        <pc:spChg chg="add 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82" creationId="{0E805F8A-9B54-5542-B02E-47C457847623}"/>
          </ac:spMkLst>
        </pc:spChg>
        <pc:spChg chg="add 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83" creationId="{D40C6855-1519-4747-BF29-C6276CA515B2}"/>
          </ac:spMkLst>
        </pc:spChg>
        <pc:spChg chg="add 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84" creationId="{5742D4CF-0DAF-664A-B989-6004DC248D96}"/>
          </ac:spMkLst>
        </pc:spChg>
        <pc:spChg chg="add mod">
          <ac:chgData name="Puneet Agarwal" userId="5598ee11-02e9-4699-9622-e28b7f4b43ef" providerId="ADAL" clId="{203CC601-66F2-BB45-909C-945515117B6E}" dt="2022-02-02T02:32:17.036" v="540" actId="1076"/>
          <ac:spMkLst>
            <pc:docMk/>
            <pc:sldMk cId="1258667039" sldId="502"/>
            <ac:spMk id="85" creationId="{73839AA8-9FC6-D14A-A8ED-765A9789A241}"/>
          </ac:spMkLst>
        </pc:spChg>
        <pc:spChg chg="add del mod">
          <ac:chgData name="Puneet Agarwal" userId="5598ee11-02e9-4699-9622-e28b7f4b43ef" providerId="ADAL" clId="{203CC601-66F2-BB45-909C-945515117B6E}" dt="2022-02-02T02:39:46.721" v="637" actId="478"/>
          <ac:spMkLst>
            <pc:docMk/>
            <pc:sldMk cId="1258667039" sldId="502"/>
            <ac:spMk id="88" creationId="{F591A608-7D8A-514C-AE56-4915C8FD10C0}"/>
          </ac:spMkLst>
        </pc:spChg>
        <pc:spChg chg="add del mod">
          <ac:chgData name="Puneet Agarwal" userId="5598ee11-02e9-4699-9622-e28b7f4b43ef" providerId="ADAL" clId="{203CC601-66F2-BB45-909C-945515117B6E}" dt="2022-02-02T02:39:48.926" v="639" actId="478"/>
          <ac:spMkLst>
            <pc:docMk/>
            <pc:sldMk cId="1258667039" sldId="502"/>
            <ac:spMk id="89" creationId="{11791C48-55D0-5940-A5D8-3CDEEC9990D2}"/>
          </ac:spMkLst>
        </pc:spChg>
        <pc:spChg chg="add mod">
          <ac:chgData name="Puneet Agarwal" userId="5598ee11-02e9-4699-9622-e28b7f4b43ef" providerId="ADAL" clId="{203CC601-66F2-BB45-909C-945515117B6E}" dt="2022-02-02T02:36:32.138" v="591" actId="1076"/>
          <ac:spMkLst>
            <pc:docMk/>
            <pc:sldMk cId="1258667039" sldId="502"/>
            <ac:spMk id="90" creationId="{206E18CE-0239-754E-BD86-1C66A768594F}"/>
          </ac:spMkLst>
        </pc:spChg>
        <pc:spChg chg="add del mod">
          <ac:chgData name="Puneet Agarwal" userId="5598ee11-02e9-4699-9622-e28b7f4b43ef" providerId="ADAL" clId="{203CC601-66F2-BB45-909C-945515117B6E}" dt="2022-02-02T02:39:47.441" v="638" actId="478"/>
          <ac:spMkLst>
            <pc:docMk/>
            <pc:sldMk cId="1258667039" sldId="502"/>
            <ac:spMk id="92" creationId="{828AF675-7215-E34A-9B22-B2F59CB2792F}"/>
          </ac:spMkLst>
        </pc:spChg>
        <pc:spChg chg="add mod">
          <ac:chgData name="Puneet Agarwal" userId="5598ee11-02e9-4699-9622-e28b7f4b43ef" providerId="ADAL" clId="{203CC601-66F2-BB45-909C-945515117B6E}" dt="2022-02-02T02:37:37.550" v="601" actId="1076"/>
          <ac:spMkLst>
            <pc:docMk/>
            <pc:sldMk cId="1258667039" sldId="502"/>
            <ac:spMk id="93" creationId="{DCA3CE75-2836-3643-80A7-9728AC7449AE}"/>
          </ac:spMkLst>
        </pc:spChg>
        <pc:spChg chg="add del mod">
          <ac:chgData name="Puneet Agarwal" userId="5598ee11-02e9-4699-9622-e28b7f4b43ef" providerId="ADAL" clId="{203CC601-66F2-BB45-909C-945515117B6E}" dt="2022-02-02T02:39:49.702" v="640" actId="478"/>
          <ac:spMkLst>
            <pc:docMk/>
            <pc:sldMk cId="1258667039" sldId="502"/>
            <ac:spMk id="95" creationId="{EF213C0F-6A54-4E46-83DE-FF75BE671D7E}"/>
          </ac:spMkLst>
        </pc:spChg>
        <pc:spChg chg="add mod">
          <ac:chgData name="Puneet Agarwal" userId="5598ee11-02e9-4699-9622-e28b7f4b43ef" providerId="ADAL" clId="{203CC601-66F2-BB45-909C-945515117B6E}" dt="2022-02-02T02:38:26.675" v="622" actId="1076"/>
          <ac:spMkLst>
            <pc:docMk/>
            <pc:sldMk cId="1258667039" sldId="502"/>
            <ac:spMk id="96" creationId="{79F402FD-04F7-9F48-A393-BBF229A48F2B}"/>
          </ac:spMkLst>
        </pc:spChg>
        <pc:spChg chg="add del mod">
          <ac:chgData name="Puneet Agarwal" userId="5598ee11-02e9-4699-9622-e28b7f4b43ef" providerId="ADAL" clId="{203CC601-66F2-BB45-909C-945515117B6E}" dt="2022-02-02T02:39:50.467" v="641" actId="478"/>
          <ac:spMkLst>
            <pc:docMk/>
            <pc:sldMk cId="1258667039" sldId="502"/>
            <ac:spMk id="98" creationId="{E7E49477-D2D6-7E45-BF2C-49A8DAAA7649}"/>
          </ac:spMkLst>
        </pc:spChg>
        <pc:spChg chg="add mod">
          <ac:chgData name="Puneet Agarwal" userId="5598ee11-02e9-4699-9622-e28b7f4b43ef" providerId="ADAL" clId="{203CC601-66F2-BB45-909C-945515117B6E}" dt="2022-02-02T02:39:06.665" v="630" actId="1076"/>
          <ac:spMkLst>
            <pc:docMk/>
            <pc:sldMk cId="1258667039" sldId="502"/>
            <ac:spMk id="99" creationId="{A8C2B552-003B-B84F-9217-FCE4A0DEA5C4}"/>
          </ac:spMkLst>
        </pc:spChg>
        <pc:spChg chg="add del mod">
          <ac:chgData name="Puneet Agarwal" userId="5598ee11-02e9-4699-9622-e28b7f4b43ef" providerId="ADAL" clId="{203CC601-66F2-BB45-909C-945515117B6E}" dt="2022-02-02T02:40:11.356" v="672" actId="478"/>
          <ac:spMkLst>
            <pc:docMk/>
            <pc:sldMk cId="1258667039" sldId="502"/>
            <ac:spMk id="101" creationId="{A9A7CD79-356B-AC4F-A0D8-8E5D396E01D7}"/>
          </ac:spMkLst>
        </pc:spChg>
        <pc:spChg chg="add mod">
          <ac:chgData name="Puneet Agarwal" userId="5598ee11-02e9-4699-9622-e28b7f4b43ef" providerId="ADAL" clId="{203CC601-66F2-BB45-909C-945515117B6E}" dt="2022-02-02T02:39:42.223" v="636" actId="1076"/>
          <ac:spMkLst>
            <pc:docMk/>
            <pc:sldMk cId="1258667039" sldId="502"/>
            <ac:spMk id="102" creationId="{3F0488BE-E110-E94E-8095-C82F9BF1F1ED}"/>
          </ac:spMkLst>
        </pc:spChg>
        <pc:spChg chg="add mod">
          <ac:chgData name="Puneet Agarwal" userId="5598ee11-02e9-4699-9622-e28b7f4b43ef" providerId="ADAL" clId="{203CC601-66F2-BB45-909C-945515117B6E}" dt="2022-02-02T02:56:45.235" v="750" actId="20577"/>
          <ac:spMkLst>
            <pc:docMk/>
            <pc:sldMk cId="1258667039" sldId="502"/>
            <ac:spMk id="110" creationId="{DFEE0FA0-1E57-AC40-9B20-A337C7F5DF80}"/>
          </ac:spMkLst>
        </pc:spChg>
        <pc:picChg chg="add mod">
          <ac:chgData name="Puneet Agarwal" userId="5598ee11-02e9-4699-9622-e28b7f4b43ef" providerId="ADAL" clId="{203CC601-66F2-BB45-909C-945515117B6E}" dt="2022-02-02T02:33:53.866" v="558" actId="14100"/>
          <ac:picMkLst>
            <pc:docMk/>
            <pc:sldMk cId="1258667039" sldId="502"/>
            <ac:picMk id="86" creationId="{FB41BA3B-4386-DF49-B94B-2DDB924C589D}"/>
          </ac:picMkLst>
        </pc:picChg>
        <pc:cxnChg chg="del mod">
          <ac:chgData name="Puneet Agarwal" userId="5598ee11-02e9-4699-9622-e28b7f4b43ef" providerId="ADAL" clId="{203CC601-66F2-BB45-909C-945515117B6E}" dt="2022-02-02T02:24:44.222" v="416" actId="478"/>
          <ac:cxnSpMkLst>
            <pc:docMk/>
            <pc:sldMk cId="1258667039" sldId="502"/>
            <ac:cxnSpMk id="10" creationId="{79E894CF-E151-4A49-B0D3-B59D5E28B9AF}"/>
          </ac:cxnSpMkLst>
        </pc:cxnChg>
        <pc:cxnChg chg="del mod">
          <ac:chgData name="Puneet Agarwal" userId="5598ee11-02e9-4699-9622-e28b7f4b43ef" providerId="ADAL" clId="{203CC601-66F2-BB45-909C-945515117B6E}" dt="2022-02-02T02:24:48.361" v="417" actId="478"/>
          <ac:cxnSpMkLst>
            <pc:docMk/>
            <pc:sldMk cId="1258667039" sldId="502"/>
            <ac:cxnSpMk id="11" creationId="{79002B83-6F09-064D-BC3E-D68AA6CF2FEB}"/>
          </ac:cxnSpMkLst>
        </pc:cxnChg>
        <pc:cxnChg chg="del mod">
          <ac:chgData name="Puneet Agarwal" userId="5598ee11-02e9-4699-9622-e28b7f4b43ef" providerId="ADAL" clId="{203CC601-66F2-BB45-909C-945515117B6E}" dt="2022-02-02T02:25:09.343" v="424" actId="478"/>
          <ac:cxnSpMkLst>
            <pc:docMk/>
            <pc:sldMk cId="1258667039" sldId="502"/>
            <ac:cxnSpMk id="38" creationId="{8EA82DAD-08C2-4640-A329-C0BC15654781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39" creationId="{BBD9EBA8-D091-BC4E-AACE-7F031B5E1980}"/>
          </ac:cxnSpMkLst>
        </pc:cxnChg>
        <pc:cxnChg chg="del mod">
          <ac:chgData name="Puneet Agarwal" userId="5598ee11-02e9-4699-9622-e28b7f4b43ef" providerId="ADAL" clId="{203CC601-66F2-BB45-909C-945515117B6E}" dt="2022-02-02T02:25:07.465" v="423" actId="478"/>
          <ac:cxnSpMkLst>
            <pc:docMk/>
            <pc:sldMk cId="1258667039" sldId="502"/>
            <ac:cxnSpMk id="41" creationId="{32579A36-D792-3B4C-816D-71264F8F7B80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42" creationId="{4FB85127-35C6-E045-B028-827173C3D9F8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45" creationId="{BA85F4BD-4992-3C43-8E3E-D3AC3FEF7F54}"/>
          </ac:cxnSpMkLst>
        </pc:cxnChg>
        <pc:cxnChg chg="del mod">
          <ac:chgData name="Puneet Agarwal" userId="5598ee11-02e9-4699-9622-e28b7f4b43ef" providerId="ADAL" clId="{203CC601-66F2-BB45-909C-945515117B6E}" dt="2022-02-02T02:25:25.980" v="428" actId="478"/>
          <ac:cxnSpMkLst>
            <pc:docMk/>
            <pc:sldMk cId="1258667039" sldId="502"/>
            <ac:cxnSpMk id="50" creationId="{DC4F5532-864D-E543-9E1E-8ADAD6BE2E62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51" creationId="{D5A84DEE-418B-4945-9508-C8461BAB855F}"/>
          </ac:cxnSpMkLst>
        </pc:cxnChg>
        <pc:cxnChg chg="del mod">
          <ac:chgData name="Puneet Agarwal" userId="5598ee11-02e9-4699-9622-e28b7f4b43ef" providerId="ADAL" clId="{203CC601-66F2-BB45-909C-945515117B6E}" dt="2022-02-02T02:25:26.700" v="429" actId="478"/>
          <ac:cxnSpMkLst>
            <pc:docMk/>
            <pc:sldMk cId="1258667039" sldId="502"/>
            <ac:cxnSpMk id="52" creationId="{461481AA-326A-EA47-9D48-3A75E9307E23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55" creationId="{D384C269-D51B-6047-BE04-43B43F467644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56" creationId="{27E0C3A3-A26C-CE46-A7F2-BC0AF89AC26D}"/>
          </ac:cxnSpMkLst>
        </pc:cxnChg>
        <pc:cxnChg chg="del mod">
          <ac:chgData name="Puneet Agarwal" userId="5598ee11-02e9-4699-9622-e28b7f4b43ef" providerId="ADAL" clId="{203CC601-66F2-BB45-909C-945515117B6E}" dt="2022-02-02T02:27:07.700" v="456" actId="478"/>
          <ac:cxnSpMkLst>
            <pc:docMk/>
            <pc:sldMk cId="1258667039" sldId="502"/>
            <ac:cxnSpMk id="59" creationId="{9CB2F2E4-E4F0-3349-B4B6-7B78D490ED71}"/>
          </ac:cxnSpMkLst>
        </pc:cxnChg>
        <pc:cxnChg chg="del mod">
          <ac:chgData name="Puneet Agarwal" userId="5598ee11-02e9-4699-9622-e28b7f4b43ef" providerId="ADAL" clId="{203CC601-66F2-BB45-909C-945515117B6E}" dt="2022-02-02T02:27:05.675" v="454" actId="478"/>
          <ac:cxnSpMkLst>
            <pc:docMk/>
            <pc:sldMk cId="1258667039" sldId="502"/>
            <ac:cxnSpMk id="62" creationId="{9EC12FE9-9A49-374B-9A93-CD127CB118A7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63" creationId="{F503999F-459D-E149-AA1D-6AAA33B07180}"/>
          </ac:cxnSpMkLst>
        </pc:cxnChg>
        <pc:cxnChg chg="del mod">
          <ac:chgData name="Puneet Agarwal" userId="5598ee11-02e9-4699-9622-e28b7f4b43ef" providerId="ADAL" clId="{203CC601-66F2-BB45-909C-945515117B6E}" dt="2022-02-02T02:27:09.140" v="457" actId="478"/>
          <ac:cxnSpMkLst>
            <pc:docMk/>
            <pc:sldMk cId="1258667039" sldId="502"/>
            <ac:cxnSpMk id="67" creationId="{6846DEFA-06BF-7A41-BD1C-A1B4EF7D90EE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68" creationId="{FEFAC9A9-E61E-0A44-84CE-B925FA50431D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69" creationId="{82402C78-F6C6-F548-BF3C-5F0CEFCBD548}"/>
          </ac:cxnSpMkLst>
        </pc:cxnChg>
        <pc:cxnChg chg="del mod">
          <ac:chgData name="Puneet Agarwal" userId="5598ee11-02e9-4699-9622-e28b7f4b43ef" providerId="ADAL" clId="{203CC601-66F2-BB45-909C-945515117B6E}" dt="2022-02-02T02:27:09.837" v="458" actId="478"/>
          <ac:cxnSpMkLst>
            <pc:docMk/>
            <pc:sldMk cId="1258667039" sldId="502"/>
            <ac:cxnSpMk id="70" creationId="{055E1429-B71B-EA4D-93AE-E1697A79882A}"/>
          </ac:cxnSpMkLst>
        </pc:cxnChg>
        <pc:cxnChg chg="add mod">
          <ac:chgData name="Puneet Agarwal" userId="5598ee11-02e9-4699-9622-e28b7f4b43ef" providerId="ADAL" clId="{203CC601-66F2-BB45-909C-945515117B6E}" dt="2022-02-02T02:32:17.036" v="540" actId="1076"/>
          <ac:cxnSpMkLst>
            <pc:docMk/>
            <pc:sldMk cId="1258667039" sldId="502"/>
            <ac:cxnSpMk id="72" creationId="{35EB10ED-02C4-0C4B-AF22-CB5D01A5D4FB}"/>
          </ac:cxnSpMkLst>
        </pc:cxnChg>
        <pc:cxnChg chg="add mod">
          <ac:chgData name="Puneet Agarwal" userId="5598ee11-02e9-4699-9622-e28b7f4b43ef" providerId="ADAL" clId="{203CC601-66F2-BB45-909C-945515117B6E}" dt="2022-02-02T02:36:01.508" v="588" actId="1038"/>
          <ac:cxnSpMkLst>
            <pc:docMk/>
            <pc:sldMk cId="1258667039" sldId="502"/>
            <ac:cxnSpMk id="87" creationId="{E38FE5DA-01E6-314B-89FC-B8C7E9BE0FFE}"/>
          </ac:cxnSpMkLst>
        </pc:cxnChg>
        <pc:cxnChg chg="add mod">
          <ac:chgData name="Puneet Agarwal" userId="5598ee11-02e9-4699-9622-e28b7f4b43ef" providerId="ADAL" clId="{203CC601-66F2-BB45-909C-945515117B6E}" dt="2022-02-02T02:37:19.227" v="599" actId="1037"/>
          <ac:cxnSpMkLst>
            <pc:docMk/>
            <pc:sldMk cId="1258667039" sldId="502"/>
            <ac:cxnSpMk id="91" creationId="{70A6520B-B33B-004D-8A5C-0594A1874AC9}"/>
          </ac:cxnSpMkLst>
        </pc:cxnChg>
        <pc:cxnChg chg="add del mod">
          <ac:chgData name="Puneet Agarwal" userId="5598ee11-02e9-4699-9622-e28b7f4b43ef" providerId="ADAL" clId="{203CC601-66F2-BB45-909C-945515117B6E}" dt="2022-02-02T02:34:21.278" v="567" actId="478"/>
          <ac:cxnSpMkLst>
            <pc:docMk/>
            <pc:sldMk cId="1258667039" sldId="502"/>
            <ac:cxnSpMk id="94" creationId="{44ADBAE5-DA9E-7743-A6BF-2C71E826E218}"/>
          </ac:cxnSpMkLst>
        </pc:cxnChg>
        <pc:cxnChg chg="add del mod">
          <ac:chgData name="Puneet Agarwal" userId="5598ee11-02e9-4699-9622-e28b7f4b43ef" providerId="ADAL" clId="{203CC601-66F2-BB45-909C-945515117B6E}" dt="2022-02-02T02:34:22.459" v="568" actId="478"/>
          <ac:cxnSpMkLst>
            <pc:docMk/>
            <pc:sldMk cId="1258667039" sldId="502"/>
            <ac:cxnSpMk id="97" creationId="{92D7610C-C47D-7A45-B0BA-E63B1CF1C7C2}"/>
          </ac:cxnSpMkLst>
        </pc:cxnChg>
        <pc:cxnChg chg="add del mod">
          <ac:chgData name="Puneet Agarwal" userId="5598ee11-02e9-4699-9622-e28b7f4b43ef" providerId="ADAL" clId="{203CC601-66F2-BB45-909C-945515117B6E}" dt="2022-02-02T02:34:17.273" v="565" actId="478"/>
          <ac:cxnSpMkLst>
            <pc:docMk/>
            <pc:sldMk cId="1258667039" sldId="502"/>
            <ac:cxnSpMk id="100" creationId="{5F3F20B0-AC0C-B74E-8BF7-4B75532249A0}"/>
          </ac:cxnSpMkLst>
        </pc:cxnChg>
        <pc:cxnChg chg="add mod">
          <ac:chgData name="Puneet Agarwal" userId="5598ee11-02e9-4699-9622-e28b7f4b43ef" providerId="ADAL" clId="{203CC601-66F2-BB45-909C-945515117B6E}" dt="2022-02-02T02:38:12.389" v="619" actId="1035"/>
          <ac:cxnSpMkLst>
            <pc:docMk/>
            <pc:sldMk cId="1258667039" sldId="502"/>
            <ac:cxnSpMk id="103" creationId="{C2B75CCC-88A9-C046-BFC4-38C575F99452}"/>
          </ac:cxnSpMkLst>
        </pc:cxnChg>
        <pc:cxnChg chg="add mod">
          <ac:chgData name="Puneet Agarwal" userId="5598ee11-02e9-4699-9622-e28b7f4b43ef" providerId="ADAL" clId="{203CC601-66F2-BB45-909C-945515117B6E}" dt="2022-02-02T02:38:53.256" v="627" actId="1076"/>
          <ac:cxnSpMkLst>
            <pc:docMk/>
            <pc:sldMk cId="1258667039" sldId="502"/>
            <ac:cxnSpMk id="106" creationId="{09C8C41A-1C84-924E-B4AB-D423B32CA7B1}"/>
          </ac:cxnSpMkLst>
        </pc:cxnChg>
        <pc:cxnChg chg="add mod">
          <ac:chgData name="Puneet Agarwal" userId="5598ee11-02e9-4699-9622-e28b7f4b43ef" providerId="ADAL" clId="{203CC601-66F2-BB45-909C-945515117B6E}" dt="2022-02-02T02:39:30.153" v="633" actId="1037"/>
          <ac:cxnSpMkLst>
            <pc:docMk/>
            <pc:sldMk cId="1258667039" sldId="502"/>
            <ac:cxnSpMk id="109" creationId="{2CD8AA5E-7CC2-6646-9A85-FF7DC4101F0C}"/>
          </ac:cxnSpMkLst>
        </pc:cxnChg>
      </pc:sldChg>
      <pc:sldChg chg="addSp delSp modSp add mod delAnim modAnim">
        <pc:chgData name="Puneet Agarwal" userId="5598ee11-02e9-4699-9622-e28b7f4b43ef" providerId="ADAL" clId="{203CC601-66F2-BB45-909C-945515117B6E}" dt="2022-02-02T03:06:39.643" v="932"/>
        <pc:sldMkLst>
          <pc:docMk/>
          <pc:sldMk cId="1728907730" sldId="503"/>
        </pc:sldMkLst>
        <pc:spChg chg="add 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2" creationId="{CC16CF1B-6908-D24E-9AC1-CE134B91F997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7" creationId="{4E6F76DF-D968-FC46-811D-C2D1DB8324B8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8" creationId="{4257F27D-0165-ED42-88CA-186EAA7A3AA3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21" creationId="{FA91C085-550E-EE48-8706-4372A0085EC9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36" creationId="{16E122E2-1320-5A4C-A1A9-52779B63692E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37" creationId="{39492900-BA1B-9C4D-991C-14BDFEAD6F77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44" creationId="{A2E64DD0-7E48-6B48-8B49-08D6EB2305C7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48" creationId="{A0233656-D94D-8140-8E8E-1D758D44C3AD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49" creationId="{C0FC2B89-4C2F-0A4E-AD25-C844134BB5B7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53" creationId="{18D058F4-E070-5C40-A341-EB8D981DB12C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54" creationId="{D4D3735F-AA63-0249-845C-B78AB687D82A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57" creationId="{28DF72FF-CC50-5C40-B479-244BAA83A77E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58" creationId="{8B91C4CD-8BAE-0945-8CD0-F0F1B4139BA7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60" creationId="{38B3E2F9-3187-334B-ACD8-DFC4805F7110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61" creationId="{FF236AD8-2D15-BF47-91BC-180616E771DC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65" creationId="{0282223D-6D72-AA45-B3B0-1BFA4E2B17BF}"/>
          </ac:spMkLst>
        </pc:spChg>
        <pc:spChg chg="mod">
          <ac:chgData name="Puneet Agarwal" userId="5598ee11-02e9-4699-9622-e28b7f4b43ef" providerId="ADAL" clId="{203CC601-66F2-BB45-909C-945515117B6E}" dt="2022-02-02T03:04:48.644" v="918" actId="20577"/>
          <ac:spMkLst>
            <pc:docMk/>
            <pc:sldMk cId="1728907730" sldId="503"/>
            <ac:spMk id="66" creationId="{620A49C1-4545-6D45-8BCC-91D4ACB3BDF1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79" creationId="{BC231D72-25C4-AC4C-A00A-9C286F5A8536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82" creationId="{0E805F8A-9B54-5542-B02E-47C457847623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83" creationId="{D40C6855-1519-4747-BF29-C6276CA515B2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84" creationId="{5742D4CF-0DAF-664A-B989-6004DC248D96}"/>
          </ac:spMkLst>
        </pc:spChg>
        <pc:spChg chg="mod">
          <ac:chgData name="Puneet Agarwal" userId="5598ee11-02e9-4699-9622-e28b7f4b43ef" providerId="ADAL" clId="{203CC601-66F2-BB45-909C-945515117B6E}" dt="2022-02-02T03:00:07.221" v="891" actId="1076"/>
          <ac:spMkLst>
            <pc:docMk/>
            <pc:sldMk cId="1728907730" sldId="503"/>
            <ac:spMk id="85" creationId="{73839AA8-9FC6-D14A-A8ED-765A9789A241}"/>
          </ac:spMkLst>
        </pc:spChg>
        <pc:spChg chg="del">
          <ac:chgData name="Puneet Agarwal" userId="5598ee11-02e9-4699-9622-e28b7f4b43ef" providerId="ADAL" clId="{203CC601-66F2-BB45-909C-945515117B6E}" dt="2022-02-02T02:57:24.283" v="753" actId="478"/>
          <ac:spMkLst>
            <pc:docMk/>
            <pc:sldMk cId="1728907730" sldId="503"/>
            <ac:spMk id="90" creationId="{206E18CE-0239-754E-BD86-1C66A768594F}"/>
          </ac:spMkLst>
        </pc:spChg>
        <pc:spChg chg="del">
          <ac:chgData name="Puneet Agarwal" userId="5598ee11-02e9-4699-9622-e28b7f4b43ef" providerId="ADAL" clId="{203CC601-66F2-BB45-909C-945515117B6E}" dt="2022-02-02T02:57:24.283" v="753" actId="478"/>
          <ac:spMkLst>
            <pc:docMk/>
            <pc:sldMk cId="1728907730" sldId="503"/>
            <ac:spMk id="93" creationId="{DCA3CE75-2836-3643-80A7-9728AC7449AE}"/>
          </ac:spMkLst>
        </pc:spChg>
        <pc:spChg chg="del">
          <ac:chgData name="Puneet Agarwal" userId="5598ee11-02e9-4699-9622-e28b7f4b43ef" providerId="ADAL" clId="{203CC601-66F2-BB45-909C-945515117B6E}" dt="2022-02-02T02:57:24.283" v="753" actId="478"/>
          <ac:spMkLst>
            <pc:docMk/>
            <pc:sldMk cId="1728907730" sldId="503"/>
            <ac:spMk id="96" creationId="{79F402FD-04F7-9F48-A393-BBF229A48F2B}"/>
          </ac:spMkLst>
        </pc:spChg>
        <pc:spChg chg="del">
          <ac:chgData name="Puneet Agarwal" userId="5598ee11-02e9-4699-9622-e28b7f4b43ef" providerId="ADAL" clId="{203CC601-66F2-BB45-909C-945515117B6E}" dt="2022-02-02T02:57:24.283" v="753" actId="478"/>
          <ac:spMkLst>
            <pc:docMk/>
            <pc:sldMk cId="1728907730" sldId="503"/>
            <ac:spMk id="99" creationId="{A8C2B552-003B-B84F-9217-FCE4A0DEA5C4}"/>
          </ac:spMkLst>
        </pc:spChg>
        <pc:spChg chg="del">
          <ac:chgData name="Puneet Agarwal" userId="5598ee11-02e9-4699-9622-e28b7f4b43ef" providerId="ADAL" clId="{203CC601-66F2-BB45-909C-945515117B6E}" dt="2022-02-02T02:57:24.283" v="753" actId="478"/>
          <ac:spMkLst>
            <pc:docMk/>
            <pc:sldMk cId="1728907730" sldId="503"/>
            <ac:spMk id="102" creationId="{3F0488BE-E110-E94E-8095-C82F9BF1F1ED}"/>
          </ac:spMkLst>
        </pc:spChg>
        <pc:spChg chg="del">
          <ac:chgData name="Puneet Agarwal" userId="5598ee11-02e9-4699-9622-e28b7f4b43ef" providerId="ADAL" clId="{203CC601-66F2-BB45-909C-945515117B6E}" dt="2022-02-02T02:57:43.082" v="786" actId="478"/>
          <ac:spMkLst>
            <pc:docMk/>
            <pc:sldMk cId="1728907730" sldId="503"/>
            <ac:spMk id="110" creationId="{DFEE0FA0-1E57-AC40-9B20-A337C7F5DF80}"/>
          </ac:spMkLst>
        </pc:spChg>
        <pc:picChg chg="del">
          <ac:chgData name="Puneet Agarwal" userId="5598ee11-02e9-4699-9622-e28b7f4b43ef" providerId="ADAL" clId="{203CC601-66F2-BB45-909C-945515117B6E}" dt="2022-02-02T02:57:28.187" v="754" actId="478"/>
          <ac:picMkLst>
            <pc:docMk/>
            <pc:sldMk cId="1728907730" sldId="503"/>
            <ac:picMk id="86" creationId="{FB41BA3B-4386-DF49-B94B-2DDB924C589D}"/>
          </ac:picMkLst>
        </pc:picChg>
        <pc:cxnChg chg="add 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4" creationId="{5B737777-CEAE-1741-BABD-CEFE9C9AB735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39" creationId="{BBD9EBA8-D091-BC4E-AACE-7F031B5E1980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42" creationId="{4FB85127-35C6-E045-B028-827173C3D9F8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45" creationId="{BA85F4BD-4992-3C43-8E3E-D3AC3FEF7F54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51" creationId="{D5A84DEE-418B-4945-9508-C8461BAB855F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55" creationId="{D384C269-D51B-6047-BE04-43B43F467644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56" creationId="{27E0C3A3-A26C-CE46-A7F2-BC0AF89AC26D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63" creationId="{F503999F-459D-E149-AA1D-6AAA33B07180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68" creationId="{FEFAC9A9-E61E-0A44-84CE-B925FA50431D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69" creationId="{82402C78-F6C6-F548-BF3C-5F0CEFCBD548}"/>
          </ac:cxnSpMkLst>
        </pc:cxnChg>
        <pc:cxnChg chg="mod">
          <ac:chgData name="Puneet Agarwal" userId="5598ee11-02e9-4699-9622-e28b7f4b43ef" providerId="ADAL" clId="{203CC601-66F2-BB45-909C-945515117B6E}" dt="2022-02-02T03:00:07.221" v="891" actId="1076"/>
          <ac:cxnSpMkLst>
            <pc:docMk/>
            <pc:sldMk cId="1728907730" sldId="503"/>
            <ac:cxnSpMk id="72" creationId="{35EB10ED-02C4-0C4B-AF22-CB5D01A5D4FB}"/>
          </ac:cxnSpMkLst>
        </pc:cxnChg>
        <pc:cxnChg chg="del">
          <ac:chgData name="Puneet Agarwal" userId="5598ee11-02e9-4699-9622-e28b7f4b43ef" providerId="ADAL" clId="{203CC601-66F2-BB45-909C-945515117B6E}" dt="2022-02-02T02:57:24.283" v="753" actId="478"/>
          <ac:cxnSpMkLst>
            <pc:docMk/>
            <pc:sldMk cId="1728907730" sldId="503"/>
            <ac:cxnSpMk id="87" creationId="{E38FE5DA-01E6-314B-89FC-B8C7E9BE0FFE}"/>
          </ac:cxnSpMkLst>
        </pc:cxnChg>
        <pc:cxnChg chg="del">
          <ac:chgData name="Puneet Agarwal" userId="5598ee11-02e9-4699-9622-e28b7f4b43ef" providerId="ADAL" clId="{203CC601-66F2-BB45-909C-945515117B6E}" dt="2022-02-02T02:57:24.283" v="753" actId="478"/>
          <ac:cxnSpMkLst>
            <pc:docMk/>
            <pc:sldMk cId="1728907730" sldId="503"/>
            <ac:cxnSpMk id="91" creationId="{70A6520B-B33B-004D-8A5C-0594A1874AC9}"/>
          </ac:cxnSpMkLst>
        </pc:cxnChg>
        <pc:cxnChg chg="del">
          <ac:chgData name="Puneet Agarwal" userId="5598ee11-02e9-4699-9622-e28b7f4b43ef" providerId="ADAL" clId="{203CC601-66F2-BB45-909C-945515117B6E}" dt="2022-02-02T02:57:24.283" v="753" actId="478"/>
          <ac:cxnSpMkLst>
            <pc:docMk/>
            <pc:sldMk cId="1728907730" sldId="503"/>
            <ac:cxnSpMk id="103" creationId="{C2B75CCC-88A9-C046-BFC4-38C575F99452}"/>
          </ac:cxnSpMkLst>
        </pc:cxnChg>
        <pc:cxnChg chg="del">
          <ac:chgData name="Puneet Agarwal" userId="5598ee11-02e9-4699-9622-e28b7f4b43ef" providerId="ADAL" clId="{203CC601-66F2-BB45-909C-945515117B6E}" dt="2022-02-02T02:57:24.283" v="753" actId="478"/>
          <ac:cxnSpMkLst>
            <pc:docMk/>
            <pc:sldMk cId="1728907730" sldId="503"/>
            <ac:cxnSpMk id="106" creationId="{09C8C41A-1C84-924E-B4AB-D423B32CA7B1}"/>
          </ac:cxnSpMkLst>
        </pc:cxnChg>
        <pc:cxnChg chg="del">
          <ac:chgData name="Puneet Agarwal" userId="5598ee11-02e9-4699-9622-e28b7f4b43ef" providerId="ADAL" clId="{203CC601-66F2-BB45-909C-945515117B6E}" dt="2022-02-02T02:57:24.283" v="753" actId="478"/>
          <ac:cxnSpMkLst>
            <pc:docMk/>
            <pc:sldMk cId="1728907730" sldId="503"/>
            <ac:cxnSpMk id="109" creationId="{2CD8AA5E-7CC2-6646-9A85-FF7DC4101F0C}"/>
          </ac:cxnSpMkLst>
        </pc:cxnChg>
      </pc:sldChg>
      <pc:sldChg chg="modSp add mod ord modAnim">
        <pc:chgData name="Puneet Agarwal" userId="5598ee11-02e9-4699-9622-e28b7f4b43ef" providerId="ADAL" clId="{203CC601-66F2-BB45-909C-945515117B6E}" dt="2022-02-02T03:05:02.144" v="920" actId="20577"/>
        <pc:sldMkLst>
          <pc:docMk/>
          <pc:sldMk cId="3993305256" sldId="504"/>
        </pc:sldMkLst>
        <pc:spChg chg="mod">
          <ac:chgData name="Puneet Agarwal" userId="5598ee11-02e9-4699-9622-e28b7f4b43ef" providerId="ADAL" clId="{203CC601-66F2-BB45-909C-945515117B6E}" dt="2022-02-02T03:05:02.144" v="920" actId="20577"/>
          <ac:spMkLst>
            <pc:docMk/>
            <pc:sldMk cId="3993305256" sldId="504"/>
            <ac:spMk id="66" creationId="{620A49C1-4545-6D45-8BCC-91D4ACB3BDF1}"/>
          </ac:spMkLst>
        </pc:spChg>
        <pc:cxnChg chg="mod">
          <ac:chgData name="Puneet Agarwal" userId="5598ee11-02e9-4699-9622-e28b7f4b43ef" providerId="ADAL" clId="{203CC601-66F2-BB45-909C-945515117B6E}" dt="2022-02-02T03:01:22.299" v="896" actId="1582"/>
          <ac:cxnSpMkLst>
            <pc:docMk/>
            <pc:sldMk cId="3993305256" sldId="504"/>
            <ac:cxnSpMk id="39" creationId="{BBD9EBA8-D091-BC4E-AACE-7F031B5E1980}"/>
          </ac:cxnSpMkLst>
        </pc:cxnChg>
        <pc:cxnChg chg="mod">
          <ac:chgData name="Puneet Agarwal" userId="5598ee11-02e9-4699-9622-e28b7f4b43ef" providerId="ADAL" clId="{203CC601-66F2-BB45-909C-945515117B6E}" dt="2022-02-02T03:01:22.299" v="896" actId="1582"/>
          <ac:cxnSpMkLst>
            <pc:docMk/>
            <pc:sldMk cId="3993305256" sldId="504"/>
            <ac:cxnSpMk id="45" creationId="{BA85F4BD-4992-3C43-8E3E-D3AC3FEF7F54}"/>
          </ac:cxnSpMkLst>
        </pc:cxnChg>
      </pc:sldChg>
      <pc:sldChg chg="add del">
        <pc:chgData name="Puneet Agarwal" userId="5598ee11-02e9-4699-9622-e28b7f4b43ef" providerId="ADAL" clId="{203CC601-66F2-BB45-909C-945515117B6E}" dt="2022-02-02T03:01:36.884" v="898" actId="2696"/>
        <pc:sldMkLst>
          <pc:docMk/>
          <pc:sldMk cId="1150512030" sldId="505"/>
        </pc:sldMkLst>
      </pc:sldChg>
      <pc:sldChg chg="modSp add mod ord modAnim">
        <pc:chgData name="Puneet Agarwal" userId="5598ee11-02e9-4699-9622-e28b7f4b43ef" providerId="ADAL" clId="{203CC601-66F2-BB45-909C-945515117B6E}" dt="2022-02-02T03:05:07.319" v="922" actId="20577"/>
        <pc:sldMkLst>
          <pc:docMk/>
          <pc:sldMk cId="1496258451" sldId="505"/>
        </pc:sldMkLst>
        <pc:spChg chg="mod">
          <ac:chgData name="Puneet Agarwal" userId="5598ee11-02e9-4699-9622-e28b7f4b43ef" providerId="ADAL" clId="{203CC601-66F2-BB45-909C-945515117B6E}" dt="2022-02-02T03:05:07.319" v="922" actId="20577"/>
          <ac:spMkLst>
            <pc:docMk/>
            <pc:sldMk cId="1496258451" sldId="505"/>
            <ac:spMk id="66" creationId="{620A49C1-4545-6D45-8BCC-91D4ACB3BDF1}"/>
          </ac:spMkLst>
        </pc:spChg>
        <pc:cxnChg chg="mod">
          <ac:chgData name="Puneet Agarwal" userId="5598ee11-02e9-4699-9622-e28b7f4b43ef" providerId="ADAL" clId="{203CC601-66F2-BB45-909C-945515117B6E}" dt="2022-02-02T03:02:05.229" v="902" actId="1582"/>
          <ac:cxnSpMkLst>
            <pc:docMk/>
            <pc:sldMk cId="1496258451" sldId="505"/>
            <ac:cxnSpMk id="39" creationId="{BBD9EBA8-D091-BC4E-AACE-7F031B5E1980}"/>
          </ac:cxnSpMkLst>
        </pc:cxnChg>
        <pc:cxnChg chg="mod">
          <ac:chgData name="Puneet Agarwal" userId="5598ee11-02e9-4699-9622-e28b7f4b43ef" providerId="ADAL" clId="{203CC601-66F2-BB45-909C-945515117B6E}" dt="2022-02-02T03:02:05.229" v="902" actId="1582"/>
          <ac:cxnSpMkLst>
            <pc:docMk/>
            <pc:sldMk cId="1496258451" sldId="505"/>
            <ac:cxnSpMk id="51" creationId="{D5A84DEE-418B-4945-9508-C8461BAB855F}"/>
          </ac:cxnSpMkLst>
        </pc:cxnChg>
      </pc:sldChg>
      <pc:sldChg chg="modSp add mod modAnim">
        <pc:chgData name="Puneet Agarwal" userId="5598ee11-02e9-4699-9622-e28b7f4b43ef" providerId="ADAL" clId="{203CC601-66F2-BB45-909C-945515117B6E}" dt="2022-02-02T03:05:12.775" v="924" actId="20577"/>
        <pc:sldMkLst>
          <pc:docMk/>
          <pc:sldMk cId="3391206551" sldId="506"/>
        </pc:sldMkLst>
        <pc:spChg chg="mod">
          <ac:chgData name="Puneet Agarwal" userId="5598ee11-02e9-4699-9622-e28b7f4b43ef" providerId="ADAL" clId="{203CC601-66F2-BB45-909C-945515117B6E}" dt="2022-02-02T03:05:12.775" v="924" actId="20577"/>
          <ac:spMkLst>
            <pc:docMk/>
            <pc:sldMk cId="3391206551" sldId="506"/>
            <ac:spMk id="66" creationId="{620A49C1-4545-6D45-8BCC-91D4ACB3BDF1}"/>
          </ac:spMkLst>
        </pc:spChg>
        <pc:cxnChg chg="mod">
          <ac:chgData name="Puneet Agarwal" userId="5598ee11-02e9-4699-9622-e28b7f4b43ef" providerId="ADAL" clId="{203CC601-66F2-BB45-909C-945515117B6E}" dt="2022-02-02T03:03:11.412" v="909" actId="1582"/>
          <ac:cxnSpMkLst>
            <pc:docMk/>
            <pc:sldMk cId="3391206551" sldId="506"/>
            <ac:cxnSpMk id="42" creationId="{4FB85127-35C6-E045-B028-827173C3D9F8}"/>
          </ac:cxnSpMkLst>
        </pc:cxnChg>
        <pc:cxnChg chg="mod">
          <ac:chgData name="Puneet Agarwal" userId="5598ee11-02e9-4699-9622-e28b7f4b43ef" providerId="ADAL" clId="{203CC601-66F2-BB45-909C-945515117B6E}" dt="2022-02-02T03:03:11.412" v="909" actId="1582"/>
          <ac:cxnSpMkLst>
            <pc:docMk/>
            <pc:sldMk cId="3391206551" sldId="506"/>
            <ac:cxnSpMk id="56" creationId="{27E0C3A3-A26C-CE46-A7F2-BC0AF89AC26D}"/>
          </ac:cxnSpMkLst>
        </pc:cxnChg>
      </pc:sldChg>
      <pc:sldChg chg="modSp add mod modAnim">
        <pc:chgData name="Puneet Agarwal" userId="5598ee11-02e9-4699-9622-e28b7f4b43ef" providerId="ADAL" clId="{203CC601-66F2-BB45-909C-945515117B6E}" dt="2022-02-02T03:05:35.850" v="930" actId="1582"/>
        <pc:sldMkLst>
          <pc:docMk/>
          <pc:sldMk cId="56388112" sldId="507"/>
        </pc:sldMkLst>
        <pc:spChg chg="mod">
          <ac:chgData name="Puneet Agarwal" userId="5598ee11-02e9-4699-9622-e28b7f4b43ef" providerId="ADAL" clId="{203CC601-66F2-BB45-909C-945515117B6E}" dt="2022-02-02T03:05:18.321" v="926" actId="20577"/>
          <ac:spMkLst>
            <pc:docMk/>
            <pc:sldMk cId="56388112" sldId="507"/>
            <ac:spMk id="66" creationId="{620A49C1-4545-6D45-8BCC-91D4ACB3BDF1}"/>
          </ac:spMkLst>
        </pc:spChg>
        <pc:cxnChg chg="mod">
          <ac:chgData name="Puneet Agarwal" userId="5598ee11-02e9-4699-9622-e28b7f4b43ef" providerId="ADAL" clId="{203CC601-66F2-BB45-909C-945515117B6E}" dt="2022-02-02T03:04:06.458" v="914" actId="1582"/>
          <ac:cxnSpMkLst>
            <pc:docMk/>
            <pc:sldMk cId="56388112" sldId="507"/>
            <ac:cxnSpMk id="42" creationId="{4FB85127-35C6-E045-B028-827173C3D9F8}"/>
          </ac:cxnSpMkLst>
        </pc:cxnChg>
        <pc:cxnChg chg="mod">
          <ac:chgData name="Puneet Agarwal" userId="5598ee11-02e9-4699-9622-e28b7f4b43ef" providerId="ADAL" clId="{203CC601-66F2-BB45-909C-945515117B6E}" dt="2022-02-02T03:04:06.458" v="914" actId="1582"/>
          <ac:cxnSpMkLst>
            <pc:docMk/>
            <pc:sldMk cId="56388112" sldId="507"/>
            <ac:cxnSpMk id="55" creationId="{D384C269-D51B-6047-BE04-43B43F467644}"/>
          </ac:cxnSpMkLst>
        </pc:cxnChg>
        <pc:cxnChg chg="mod">
          <ac:chgData name="Puneet Agarwal" userId="5598ee11-02e9-4699-9622-e28b7f4b43ef" providerId="ADAL" clId="{203CC601-66F2-BB45-909C-945515117B6E}" dt="2022-02-02T03:04:06.458" v="914" actId="1582"/>
          <ac:cxnSpMkLst>
            <pc:docMk/>
            <pc:sldMk cId="56388112" sldId="507"/>
            <ac:cxnSpMk id="63" creationId="{F503999F-459D-E149-AA1D-6AAA33B07180}"/>
          </ac:cxnSpMkLst>
        </pc:cxnChg>
        <pc:cxnChg chg="mod">
          <ac:chgData name="Puneet Agarwal" userId="5598ee11-02e9-4699-9622-e28b7f4b43ef" providerId="ADAL" clId="{203CC601-66F2-BB45-909C-945515117B6E}" dt="2022-02-02T03:05:26.647" v="928" actId="1582"/>
          <ac:cxnSpMkLst>
            <pc:docMk/>
            <pc:sldMk cId="56388112" sldId="507"/>
            <ac:cxnSpMk id="69" creationId="{82402C78-F6C6-F548-BF3C-5F0CEFCBD548}"/>
          </ac:cxnSpMkLst>
        </pc:cxnChg>
        <pc:cxnChg chg="mod">
          <ac:chgData name="Puneet Agarwal" userId="5598ee11-02e9-4699-9622-e28b7f4b43ef" providerId="ADAL" clId="{203CC601-66F2-BB45-909C-945515117B6E}" dt="2022-02-02T03:05:35.850" v="930" actId="1582"/>
          <ac:cxnSpMkLst>
            <pc:docMk/>
            <pc:sldMk cId="56388112" sldId="507"/>
            <ac:cxnSpMk id="72" creationId="{35EB10ED-02C4-0C4B-AF22-CB5D01A5D4FB}"/>
          </ac:cxnSpMkLst>
        </pc:cxnChg>
      </pc:sldChg>
      <pc:sldChg chg="addSp delSp modSp add del mod">
        <pc:chgData name="Puneet Agarwal" userId="5598ee11-02e9-4699-9622-e28b7f4b43ef" providerId="ADAL" clId="{203CC601-66F2-BB45-909C-945515117B6E}" dt="2022-02-02T21:58:00.191" v="972" actId="2696"/>
        <pc:sldMkLst>
          <pc:docMk/>
          <pc:sldMk cId="1335627779" sldId="508"/>
        </pc:sldMkLst>
        <pc:spChg chg="del">
          <ac:chgData name="Puneet Agarwal" userId="5598ee11-02e9-4699-9622-e28b7f4b43ef" providerId="ADAL" clId="{203CC601-66F2-BB45-909C-945515117B6E}" dt="2022-02-02T21:55:09.222" v="938" actId="478"/>
          <ac:spMkLst>
            <pc:docMk/>
            <pc:sldMk cId="1335627779" sldId="508"/>
            <ac:spMk id="2" creationId="{CC16CF1B-6908-D24E-9AC1-CE134B91F997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7" creationId="{4E6F76DF-D968-FC46-811D-C2D1DB8324B8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8" creationId="{4257F27D-0165-ED42-88CA-186EAA7A3AA3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21" creationId="{FA91C085-550E-EE48-8706-4372A0085EC9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36" creationId="{16E122E2-1320-5A4C-A1A9-52779B63692E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37" creationId="{39492900-BA1B-9C4D-991C-14BDFEAD6F77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44" creationId="{A2E64DD0-7E48-6B48-8B49-08D6EB2305C7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48" creationId="{A0233656-D94D-8140-8E8E-1D758D44C3AD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49" creationId="{C0FC2B89-4C2F-0A4E-AD25-C844134BB5B7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53" creationId="{18D058F4-E070-5C40-A341-EB8D981DB12C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54" creationId="{D4D3735F-AA63-0249-845C-B78AB687D82A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57" creationId="{28DF72FF-CC50-5C40-B479-244BAA83A77E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58" creationId="{8B91C4CD-8BAE-0945-8CD0-F0F1B4139BA7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60" creationId="{38B3E2F9-3187-334B-ACD8-DFC4805F7110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61" creationId="{FF236AD8-2D15-BF47-91BC-180616E771DC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65" creationId="{0282223D-6D72-AA45-B3B0-1BFA4E2B17BF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66" creationId="{620A49C1-4545-6D45-8BCC-91D4ACB3BDF1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79" creationId="{BC231D72-25C4-AC4C-A00A-9C286F5A8536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82" creationId="{0E805F8A-9B54-5542-B02E-47C457847623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83" creationId="{D40C6855-1519-4747-BF29-C6276CA515B2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84" creationId="{5742D4CF-0DAF-664A-B989-6004DC248D96}"/>
          </ac:spMkLst>
        </pc:spChg>
        <pc:spChg chg="mod">
          <ac:chgData name="Puneet Agarwal" userId="5598ee11-02e9-4699-9622-e28b7f4b43ef" providerId="ADAL" clId="{203CC601-66F2-BB45-909C-945515117B6E}" dt="2022-02-02T21:55:21.071" v="940" actId="1076"/>
          <ac:spMkLst>
            <pc:docMk/>
            <pc:sldMk cId="1335627779" sldId="508"/>
            <ac:spMk id="85" creationId="{73839AA8-9FC6-D14A-A8ED-765A9789A241}"/>
          </ac:spMkLst>
        </pc:spChg>
        <pc:picChg chg="add del mod">
          <ac:chgData name="Puneet Agarwal" userId="5598ee11-02e9-4699-9622-e28b7f4b43ef" providerId="ADAL" clId="{203CC601-66F2-BB45-909C-945515117B6E}" dt="2022-02-02T21:55:48.471" v="946" actId="478"/>
          <ac:picMkLst>
            <pc:docMk/>
            <pc:sldMk cId="1335627779" sldId="508"/>
            <ac:picMk id="5" creationId="{67902DD3-1796-C74C-9FCA-E7710B87EC11}"/>
          </ac:picMkLst>
        </pc:picChg>
        <pc:cxnChg chg="del mod">
          <ac:chgData name="Puneet Agarwal" userId="5598ee11-02e9-4699-9622-e28b7f4b43ef" providerId="ADAL" clId="{203CC601-66F2-BB45-909C-945515117B6E}" dt="2022-02-02T21:55:11.258" v="939" actId="478"/>
          <ac:cxnSpMkLst>
            <pc:docMk/>
            <pc:sldMk cId="1335627779" sldId="508"/>
            <ac:cxnSpMk id="4" creationId="{5B737777-CEAE-1741-BABD-CEFE9C9AB735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39" creationId="{BBD9EBA8-D091-BC4E-AACE-7F031B5E1980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42" creationId="{4FB85127-35C6-E045-B028-827173C3D9F8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45" creationId="{BA85F4BD-4992-3C43-8E3E-D3AC3FEF7F54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51" creationId="{D5A84DEE-418B-4945-9508-C8461BAB855F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55" creationId="{D384C269-D51B-6047-BE04-43B43F467644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56" creationId="{27E0C3A3-A26C-CE46-A7F2-BC0AF89AC26D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63" creationId="{F503999F-459D-E149-AA1D-6AAA33B07180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68" creationId="{FEFAC9A9-E61E-0A44-84CE-B925FA50431D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69" creationId="{82402C78-F6C6-F548-BF3C-5F0CEFCBD548}"/>
          </ac:cxnSpMkLst>
        </pc:cxnChg>
        <pc:cxnChg chg="mod">
          <ac:chgData name="Puneet Agarwal" userId="5598ee11-02e9-4699-9622-e28b7f4b43ef" providerId="ADAL" clId="{203CC601-66F2-BB45-909C-945515117B6E}" dt="2022-02-02T21:55:21.071" v="940" actId="1076"/>
          <ac:cxnSpMkLst>
            <pc:docMk/>
            <pc:sldMk cId="1335627779" sldId="508"/>
            <ac:cxnSpMk id="72" creationId="{35EB10ED-02C4-0C4B-AF22-CB5D01A5D4FB}"/>
          </ac:cxnSpMkLst>
        </pc:cxnChg>
      </pc:sldChg>
      <pc:sldChg chg="addSp delSp modSp new mod">
        <pc:chgData name="Puneet Agarwal" userId="5598ee11-02e9-4699-9622-e28b7f4b43ef" providerId="ADAL" clId="{203CC601-66F2-BB45-909C-945515117B6E}" dt="2022-02-02T21:59:00.028" v="1018" actId="207"/>
        <pc:sldMkLst>
          <pc:docMk/>
          <pc:sldMk cId="3261063961" sldId="509"/>
        </pc:sldMkLst>
        <pc:spChg chg="del">
          <ac:chgData name="Puneet Agarwal" userId="5598ee11-02e9-4699-9622-e28b7f4b43ef" providerId="ADAL" clId="{203CC601-66F2-BB45-909C-945515117B6E}" dt="2022-02-02T21:55:56.852" v="948" actId="478"/>
          <ac:spMkLst>
            <pc:docMk/>
            <pc:sldMk cId="3261063961" sldId="509"/>
            <ac:spMk id="2" creationId="{C1486306-BCCA-5847-995F-26DB6E7B2E6D}"/>
          </ac:spMkLst>
        </pc:spChg>
        <pc:spChg chg="del">
          <ac:chgData name="Puneet Agarwal" userId="5598ee11-02e9-4699-9622-e28b7f4b43ef" providerId="ADAL" clId="{203CC601-66F2-BB45-909C-945515117B6E}" dt="2022-02-02T21:55:56.852" v="948" actId="478"/>
          <ac:spMkLst>
            <pc:docMk/>
            <pc:sldMk cId="3261063961" sldId="509"/>
            <ac:spMk id="3" creationId="{E1187EA3-5607-4242-A04A-6E82A62F3C98}"/>
          </ac:spMkLst>
        </pc:spChg>
        <pc:spChg chg="del">
          <ac:chgData name="Puneet Agarwal" userId="5598ee11-02e9-4699-9622-e28b7f4b43ef" providerId="ADAL" clId="{203CC601-66F2-BB45-909C-945515117B6E}" dt="2022-02-02T21:55:56.852" v="948" actId="478"/>
          <ac:spMkLst>
            <pc:docMk/>
            <pc:sldMk cId="3261063961" sldId="509"/>
            <ac:spMk id="4" creationId="{5371BBD6-82DD-7949-A376-F9C89B5C0FEB}"/>
          </ac:spMkLst>
        </pc:spChg>
        <pc:spChg chg="del">
          <ac:chgData name="Puneet Agarwal" userId="5598ee11-02e9-4699-9622-e28b7f4b43ef" providerId="ADAL" clId="{203CC601-66F2-BB45-909C-945515117B6E}" dt="2022-02-02T21:55:56.852" v="948" actId="478"/>
          <ac:spMkLst>
            <pc:docMk/>
            <pc:sldMk cId="3261063961" sldId="509"/>
            <ac:spMk id="5" creationId="{46E85D9C-6791-634D-90C8-F54B7F926A65}"/>
          </ac:spMkLst>
        </pc:spChg>
        <pc:spChg chg="del">
          <ac:chgData name="Puneet Agarwal" userId="5598ee11-02e9-4699-9622-e28b7f4b43ef" providerId="ADAL" clId="{203CC601-66F2-BB45-909C-945515117B6E}" dt="2022-02-02T21:55:56.852" v="948" actId="478"/>
          <ac:spMkLst>
            <pc:docMk/>
            <pc:sldMk cId="3261063961" sldId="509"/>
            <ac:spMk id="6" creationId="{D51FB92D-431D-4449-8786-C5DE724E1638}"/>
          </ac:spMkLst>
        </pc:spChg>
        <pc:spChg chg="add mod">
          <ac:chgData name="Puneet Agarwal" userId="5598ee11-02e9-4699-9622-e28b7f4b43ef" providerId="ADAL" clId="{203CC601-66F2-BB45-909C-945515117B6E}" dt="2022-02-02T21:58:26.356" v="991" actId="1076"/>
          <ac:spMkLst>
            <pc:docMk/>
            <pc:sldMk cId="3261063961" sldId="509"/>
            <ac:spMk id="10" creationId="{37293370-0042-5A4D-84BC-E63D86A0BDC3}"/>
          </ac:spMkLst>
        </pc:spChg>
        <pc:spChg chg="add mod">
          <ac:chgData name="Puneet Agarwal" userId="5598ee11-02e9-4699-9622-e28b7f4b43ef" providerId="ADAL" clId="{203CC601-66F2-BB45-909C-945515117B6E}" dt="2022-02-02T21:59:00.028" v="1018" actId="207"/>
          <ac:spMkLst>
            <pc:docMk/>
            <pc:sldMk cId="3261063961" sldId="509"/>
            <ac:spMk id="11" creationId="{68C09F37-F247-D245-9CAA-D396DCF6DC8E}"/>
          </ac:spMkLst>
        </pc:spChg>
        <pc:picChg chg="add mod">
          <ac:chgData name="Puneet Agarwal" userId="5598ee11-02e9-4699-9622-e28b7f4b43ef" providerId="ADAL" clId="{203CC601-66F2-BB45-909C-945515117B6E}" dt="2022-02-02T21:57:03.353" v="971" actId="1036"/>
          <ac:picMkLst>
            <pc:docMk/>
            <pc:sldMk cId="3261063961" sldId="509"/>
            <ac:picMk id="7" creationId="{456EECD5-AA9E-C941-B00D-1FC9CF8FCC84}"/>
          </ac:picMkLst>
        </pc:picChg>
        <pc:picChg chg="add mod">
          <ac:chgData name="Puneet Agarwal" userId="5598ee11-02e9-4699-9622-e28b7f4b43ef" providerId="ADAL" clId="{203CC601-66F2-BB45-909C-945515117B6E}" dt="2022-02-02T21:57:03.353" v="971" actId="1036"/>
          <ac:picMkLst>
            <pc:docMk/>
            <pc:sldMk cId="3261063961" sldId="509"/>
            <ac:picMk id="9" creationId="{0F270D9B-9730-6340-A19B-781C235FC82F}"/>
          </ac:picMkLst>
        </pc:picChg>
      </pc:sldChg>
      <pc:sldChg chg="new del">
        <pc:chgData name="Puneet Agarwal" userId="5598ee11-02e9-4699-9622-e28b7f4b43ef" providerId="ADAL" clId="{203CC601-66F2-BB45-909C-945515117B6E}" dt="2022-02-03T00:04:15.749" v="1020" actId="2696"/>
        <pc:sldMkLst>
          <pc:docMk/>
          <pc:sldMk cId="2871280852" sldId="510"/>
        </pc:sldMkLst>
      </pc:sldChg>
    </pc:docChg>
  </pc:docChgLst>
  <pc:docChgLst>
    <pc:chgData name="Puneet Agarwal" userId="5598ee11-02e9-4699-9622-e28b7f4b43ef" providerId="ADAL" clId="{A8D35A9E-7592-5E49-BE67-71F64BAB1697}"/>
    <pc:docChg chg="undo custSel addSld modSld">
      <pc:chgData name="Puneet Agarwal" userId="5598ee11-02e9-4699-9622-e28b7f4b43ef" providerId="ADAL" clId="{A8D35A9E-7592-5E49-BE67-71F64BAB1697}" dt="2021-10-17T23:19:37.872" v="432" actId="2085"/>
      <pc:docMkLst>
        <pc:docMk/>
      </pc:docMkLst>
      <pc:sldChg chg="addSp delSp modSp add mod delAnim modAnim">
        <pc:chgData name="Puneet Agarwal" userId="5598ee11-02e9-4699-9622-e28b7f4b43ef" providerId="ADAL" clId="{A8D35A9E-7592-5E49-BE67-71F64BAB1697}" dt="2021-10-17T23:19:37.872" v="432" actId="2085"/>
        <pc:sldMkLst>
          <pc:docMk/>
          <pc:sldMk cId="498450232" sldId="296"/>
        </pc:sldMkLst>
        <pc:spChg chg="add mod">
          <ac:chgData name="Puneet Agarwal" userId="5598ee11-02e9-4699-9622-e28b7f4b43ef" providerId="ADAL" clId="{A8D35A9E-7592-5E49-BE67-71F64BAB1697}" dt="2021-10-17T23:19:37.872" v="432" actId="2085"/>
          <ac:spMkLst>
            <pc:docMk/>
            <pc:sldMk cId="498450232" sldId="296"/>
            <ac:spMk id="6" creationId="{489FCB71-3A09-3B41-A15A-30C8AC0D515A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19" creationId="{30D10C8E-2811-F04F-9EB4-CF2BB5270C14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20" creationId="{730445E6-36E3-EE4D-B56B-A4673C801D13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26" creationId="{93FDB61B-EB0E-4B4E-9572-C649E99B0B48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28" creationId="{8B89FFEA-EA68-5843-8C9A-D8A449657034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36" creationId="{D90939BA-EE18-A54C-81D0-99B9D084F255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37" creationId="{DDB4A572-7E70-E842-BEED-7667BFA0A530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38" creationId="{F7E4417D-AF57-414F-B562-91DEE856C554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41" creationId="{460D9BF1-4797-604D-B98B-A59996C1F0E8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50" creationId="{B1074EBE-B840-1F49-8115-19896E776276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57" creationId="{B8D54B4C-02D5-CD4F-8AF1-C10570E2ACA1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62" creationId="{3C12AB0F-9C50-D54F-AB1A-989BEDA7B0AB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63" creationId="{DC6C55D6-6FFD-534D-9F42-4248B6D5ABE0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65" creationId="{13788FC0-0E4C-7F46-93FD-370B1655C17F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72" creationId="{6831502B-5D55-504F-881F-5FE0449293BC}"/>
          </ac:spMkLst>
        </pc:spChg>
        <pc:spChg chg="del">
          <ac:chgData name="Puneet Agarwal" userId="5598ee11-02e9-4699-9622-e28b7f4b43ef" providerId="ADAL" clId="{A8D35A9E-7592-5E49-BE67-71F64BAB1697}" dt="2021-10-17T22:53:53.166" v="1" actId="478"/>
          <ac:spMkLst>
            <pc:docMk/>
            <pc:sldMk cId="498450232" sldId="296"/>
            <ac:spMk id="73" creationId="{8E6C17F2-B426-F248-8937-0E1270C0F9E9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81" creationId="{0C77C7CF-EED7-7043-94C7-FE8362EA4A51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82" creationId="{04043D40-A4DC-574E-A44E-FCB966E2F853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83" creationId="{1490E4EA-220B-DF4E-8E3A-5EBD0AC70787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85" creationId="{F5964BDE-70D7-EE43-ADEB-0FA25DCA08DD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86" creationId="{07F1E536-AF60-864C-B147-DB347592DA22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87" creationId="{5D9959D6-3F34-CB43-9F62-482180FAA4A8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88" creationId="{EB7F803D-7A8E-4549-9C12-6814CBAC0A60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92" creationId="{2896693E-08E8-2E41-9C12-D56DA3EB9BA8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93" creationId="{F90167F5-F578-D646-AFB0-E23C27C0E507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94" creationId="{D43DC130-97E8-8947-813F-D3AA2311263D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95" creationId="{77136F96-3CCC-9C43-B3B2-F3DE00B93B17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99" creationId="{184F9AFB-6CAC-2C43-9895-B15FF8ADB659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100" creationId="{B0BC7728-AE7E-F246-8136-1D64A780C508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101" creationId="{F9AD2C25-FE88-404F-AAFF-38537B47AA03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102" creationId="{224A1DE8-505E-FB48-97D9-C889AB902CFB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109" creationId="{1DEFE117-839D-3549-88AA-2FCB60315AA4}"/>
          </ac:spMkLst>
        </pc:spChg>
        <pc:spChg chg="mod">
          <ac:chgData name="Puneet Agarwal" userId="5598ee11-02e9-4699-9622-e28b7f4b43ef" providerId="ADAL" clId="{A8D35A9E-7592-5E49-BE67-71F64BAB1697}" dt="2021-10-17T22:54:05.163" v="2"/>
          <ac:spMkLst>
            <pc:docMk/>
            <pc:sldMk cId="498450232" sldId="296"/>
            <ac:spMk id="110" creationId="{CB7145FA-7EAC-C446-A91C-6328C6F254D9}"/>
          </ac:spMkLst>
        </pc:spChg>
        <pc:spChg chg="add del mod">
          <ac:chgData name="Puneet Agarwal" userId="5598ee11-02e9-4699-9622-e28b7f4b43ef" providerId="ADAL" clId="{A8D35A9E-7592-5E49-BE67-71F64BAB1697}" dt="2021-10-17T22:54:10.067" v="3"/>
          <ac:spMkLst>
            <pc:docMk/>
            <pc:sldMk cId="498450232" sldId="296"/>
            <ac:spMk id="112" creationId="{25EE8B3D-5C99-E04E-9FAD-48E80A75E3EB}"/>
          </ac:spMkLst>
        </pc:spChg>
        <pc:spChg chg="add mod">
          <ac:chgData name="Puneet Agarwal" userId="5598ee11-02e9-4699-9622-e28b7f4b43ef" providerId="ADAL" clId="{A8D35A9E-7592-5E49-BE67-71F64BAB1697}" dt="2021-10-17T23:16:58.650" v="270" actId="167"/>
          <ac:spMkLst>
            <pc:docMk/>
            <pc:sldMk cId="498450232" sldId="296"/>
            <ac:spMk id="113" creationId="{30D10C8E-2811-F04F-9EB4-CF2BB5270C14}"/>
          </ac:spMkLst>
        </pc:spChg>
        <pc:spChg chg="add mod">
          <ac:chgData name="Puneet Agarwal" userId="5598ee11-02e9-4699-9622-e28b7f4b43ef" providerId="ADAL" clId="{A8D35A9E-7592-5E49-BE67-71F64BAB1697}" dt="2021-10-17T22:59:50.759" v="23" actId="207"/>
          <ac:spMkLst>
            <pc:docMk/>
            <pc:sldMk cId="498450232" sldId="296"/>
            <ac:spMk id="114" creationId="{730445E6-36E3-EE4D-B56B-A4673C801D13}"/>
          </ac:spMkLst>
        </pc:spChg>
        <pc:spChg chg="add mod">
          <ac:chgData name="Puneet Agarwal" userId="5598ee11-02e9-4699-9622-e28b7f4b43ef" providerId="ADAL" clId="{A8D35A9E-7592-5E49-BE67-71F64BAB1697}" dt="2021-10-17T23:16:58.650" v="270" actId="167"/>
          <ac:spMkLst>
            <pc:docMk/>
            <pc:sldMk cId="498450232" sldId="296"/>
            <ac:spMk id="116" creationId="{93FDB61B-EB0E-4B4E-9572-C649E99B0B48}"/>
          </ac:spMkLst>
        </pc:spChg>
        <pc:spChg chg="add mod">
          <ac:chgData name="Puneet Agarwal" userId="5598ee11-02e9-4699-9622-e28b7f4b43ef" providerId="ADAL" clId="{A8D35A9E-7592-5E49-BE67-71F64BAB1697}" dt="2021-10-17T23:16:58.650" v="270" actId="167"/>
          <ac:spMkLst>
            <pc:docMk/>
            <pc:sldMk cId="498450232" sldId="296"/>
            <ac:spMk id="118" creationId="{8B89FFEA-EA68-5843-8C9A-D8A449657034}"/>
          </ac:spMkLst>
        </pc:spChg>
        <pc:spChg chg="add mod">
          <ac:chgData name="Puneet Agarwal" userId="5598ee11-02e9-4699-9622-e28b7f4b43ef" providerId="ADAL" clId="{A8D35A9E-7592-5E49-BE67-71F64BAB1697}" dt="2021-10-17T22:54:32.060" v="19" actId="1036"/>
          <ac:spMkLst>
            <pc:docMk/>
            <pc:sldMk cId="498450232" sldId="296"/>
            <ac:spMk id="126" creationId="{D90939BA-EE18-A54C-81D0-99B9D084F255}"/>
          </ac:spMkLst>
        </pc:spChg>
        <pc:spChg chg="add mod">
          <ac:chgData name="Puneet Agarwal" userId="5598ee11-02e9-4699-9622-e28b7f4b43ef" providerId="ADAL" clId="{A8D35A9E-7592-5E49-BE67-71F64BAB1697}" dt="2021-10-17T22:54:32.060" v="19" actId="1036"/>
          <ac:spMkLst>
            <pc:docMk/>
            <pc:sldMk cId="498450232" sldId="296"/>
            <ac:spMk id="127" creationId="{DDB4A572-7E70-E842-BEED-7667BFA0A530}"/>
          </ac:spMkLst>
        </pc:spChg>
        <pc:spChg chg="add mod">
          <ac:chgData name="Puneet Agarwal" userId="5598ee11-02e9-4699-9622-e28b7f4b43ef" providerId="ADAL" clId="{A8D35A9E-7592-5E49-BE67-71F64BAB1697}" dt="2021-10-17T23:16:58.650" v="270" actId="167"/>
          <ac:spMkLst>
            <pc:docMk/>
            <pc:sldMk cId="498450232" sldId="296"/>
            <ac:spMk id="128" creationId="{F7E4417D-AF57-414F-B562-91DEE856C554}"/>
          </ac:spMkLst>
        </pc:spChg>
        <pc:spChg chg="add mod">
          <ac:chgData name="Puneet Agarwal" userId="5598ee11-02e9-4699-9622-e28b7f4b43ef" providerId="ADAL" clId="{A8D35A9E-7592-5E49-BE67-71F64BAB1697}" dt="2021-10-17T23:01:12.532" v="31" actId="207"/>
          <ac:spMkLst>
            <pc:docMk/>
            <pc:sldMk cId="498450232" sldId="296"/>
            <ac:spMk id="130" creationId="{460D9BF1-4797-604D-B98B-A59996C1F0E8}"/>
          </ac:spMkLst>
        </pc:spChg>
        <pc:spChg chg="add mod">
          <ac:chgData name="Puneet Agarwal" userId="5598ee11-02e9-4699-9622-e28b7f4b43ef" providerId="ADAL" clId="{A8D35A9E-7592-5E49-BE67-71F64BAB1697}" dt="2021-10-17T23:01:16.202" v="32" actId="207"/>
          <ac:spMkLst>
            <pc:docMk/>
            <pc:sldMk cId="498450232" sldId="296"/>
            <ac:spMk id="134" creationId="{B1074EBE-B840-1F49-8115-19896E776276}"/>
          </ac:spMkLst>
        </pc:spChg>
        <pc:spChg chg="add mod">
          <ac:chgData name="Puneet Agarwal" userId="5598ee11-02e9-4699-9622-e28b7f4b43ef" providerId="ADAL" clId="{A8D35A9E-7592-5E49-BE67-71F64BAB1697}" dt="2021-10-17T23:16:58.650" v="270" actId="167"/>
          <ac:spMkLst>
            <pc:docMk/>
            <pc:sldMk cId="498450232" sldId="296"/>
            <ac:spMk id="138" creationId="{B8D54B4C-02D5-CD4F-8AF1-C10570E2ACA1}"/>
          </ac:spMkLst>
        </pc:spChg>
        <pc:spChg chg="add mod">
          <ac:chgData name="Puneet Agarwal" userId="5598ee11-02e9-4699-9622-e28b7f4b43ef" providerId="ADAL" clId="{A8D35A9E-7592-5E49-BE67-71F64BAB1697}" dt="2021-10-17T23:16:58.650" v="270" actId="167"/>
          <ac:spMkLst>
            <pc:docMk/>
            <pc:sldMk cId="498450232" sldId="296"/>
            <ac:spMk id="146" creationId="{8E6C17F2-B426-F248-8937-0E1270C0F9E9}"/>
          </ac:spMkLst>
        </pc:spChg>
        <pc:spChg chg="add mod">
          <ac:chgData name="Puneet Agarwal" userId="5598ee11-02e9-4699-9622-e28b7f4b43ef" providerId="ADAL" clId="{A8D35A9E-7592-5E49-BE67-71F64BAB1697}" dt="2021-10-17T22:54:17.219" v="4"/>
          <ac:spMkLst>
            <pc:docMk/>
            <pc:sldMk cId="498450232" sldId="296"/>
            <ac:spMk id="147" creationId="{9D0318E6-7E88-B448-8905-7C68F95A833A}"/>
          </ac:spMkLst>
        </pc:spChg>
        <pc:spChg chg="add mod">
          <ac:chgData name="Puneet Agarwal" userId="5598ee11-02e9-4699-9622-e28b7f4b43ef" providerId="ADAL" clId="{A8D35A9E-7592-5E49-BE67-71F64BAB1697}" dt="2021-10-17T22:54:17.219" v="4"/>
          <ac:spMkLst>
            <pc:docMk/>
            <pc:sldMk cId="498450232" sldId="296"/>
            <ac:spMk id="148" creationId="{C029610F-4335-584D-A6B8-736B335651C0}"/>
          </ac:spMkLst>
        </pc:spChg>
        <pc:spChg chg="add mod">
          <ac:chgData name="Puneet Agarwal" userId="5598ee11-02e9-4699-9622-e28b7f4b43ef" providerId="ADAL" clId="{A8D35A9E-7592-5E49-BE67-71F64BAB1697}" dt="2021-10-17T22:54:17.219" v="4"/>
          <ac:spMkLst>
            <pc:docMk/>
            <pc:sldMk cId="498450232" sldId="296"/>
            <ac:spMk id="149" creationId="{0BE959DF-2E66-434D-99C0-6FC91C8A7E6B}"/>
          </ac:spMkLst>
        </pc:spChg>
        <pc:spChg chg="add mod">
          <ac:chgData name="Puneet Agarwal" userId="5598ee11-02e9-4699-9622-e28b7f4b43ef" providerId="ADAL" clId="{A8D35A9E-7592-5E49-BE67-71F64BAB1697}" dt="2021-10-17T22:54:17.219" v="4"/>
          <ac:spMkLst>
            <pc:docMk/>
            <pc:sldMk cId="498450232" sldId="296"/>
            <ac:spMk id="150" creationId="{8492F37B-C807-664D-A212-1822C72DAC78}"/>
          </ac:spMkLst>
        </pc:spChg>
        <pc:spChg chg="add mod">
          <ac:chgData name="Puneet Agarwal" userId="5598ee11-02e9-4699-9622-e28b7f4b43ef" providerId="ADAL" clId="{A8D35A9E-7592-5E49-BE67-71F64BAB1697}" dt="2021-10-17T22:54:17.219" v="4"/>
          <ac:spMkLst>
            <pc:docMk/>
            <pc:sldMk cId="498450232" sldId="296"/>
            <ac:spMk id="151" creationId="{C46BF4DD-229D-994D-9E01-1B18741241D9}"/>
          </ac:spMkLst>
        </pc:spChg>
        <pc:spChg chg="add mod">
          <ac:chgData name="Puneet Agarwal" userId="5598ee11-02e9-4699-9622-e28b7f4b43ef" providerId="ADAL" clId="{A8D35A9E-7592-5E49-BE67-71F64BAB1697}" dt="2021-10-17T23:01:02.150" v="30" actId="208"/>
          <ac:spMkLst>
            <pc:docMk/>
            <pc:sldMk cId="498450232" sldId="296"/>
            <ac:spMk id="152" creationId="{5F011010-BD12-9F41-B22C-7A4A8D59E6F4}"/>
          </ac:spMkLst>
        </pc:spChg>
        <pc:spChg chg="add mod">
          <ac:chgData name="Puneet Agarwal" userId="5598ee11-02e9-4699-9622-e28b7f4b43ef" providerId="ADAL" clId="{A8D35A9E-7592-5E49-BE67-71F64BAB1697}" dt="2021-10-17T23:01:02.150" v="30" actId="208"/>
          <ac:spMkLst>
            <pc:docMk/>
            <pc:sldMk cId="498450232" sldId="296"/>
            <ac:spMk id="153" creationId="{674B9C37-4AA0-284C-8034-CC5078BB5223}"/>
          </ac:spMkLst>
        </pc:spChg>
        <pc:spChg chg="add mod">
          <ac:chgData name="Puneet Agarwal" userId="5598ee11-02e9-4699-9622-e28b7f4b43ef" providerId="ADAL" clId="{A8D35A9E-7592-5E49-BE67-71F64BAB1697}" dt="2021-10-17T23:01:02.150" v="30" actId="208"/>
          <ac:spMkLst>
            <pc:docMk/>
            <pc:sldMk cId="498450232" sldId="296"/>
            <ac:spMk id="154" creationId="{0E534E7E-5E40-654A-B559-5709FB58E7E8}"/>
          </ac:spMkLst>
        </pc:spChg>
        <pc:spChg chg="add mod">
          <ac:chgData name="Puneet Agarwal" userId="5598ee11-02e9-4699-9622-e28b7f4b43ef" providerId="ADAL" clId="{A8D35A9E-7592-5E49-BE67-71F64BAB1697}" dt="2021-10-17T23:19:23.354" v="431" actId="208"/>
          <ac:spMkLst>
            <pc:docMk/>
            <pc:sldMk cId="498450232" sldId="296"/>
            <ac:spMk id="155" creationId="{403EA8A9-14D9-9743-9048-3ED88BE42E78}"/>
          </ac:spMkLst>
        </pc:spChg>
        <pc:spChg chg="add mod">
          <ac:chgData name="Puneet Agarwal" userId="5598ee11-02e9-4699-9622-e28b7f4b43ef" providerId="ADAL" clId="{A8D35A9E-7592-5E49-BE67-71F64BAB1697}" dt="2021-10-17T23:19:23.354" v="431" actId="208"/>
          <ac:spMkLst>
            <pc:docMk/>
            <pc:sldMk cId="498450232" sldId="296"/>
            <ac:spMk id="156" creationId="{81445ECE-8F79-634E-A886-35D408135896}"/>
          </ac:spMkLst>
        </pc:spChg>
        <pc:spChg chg="add mod">
          <ac:chgData name="Puneet Agarwal" userId="5598ee11-02e9-4699-9622-e28b7f4b43ef" providerId="ADAL" clId="{A8D35A9E-7592-5E49-BE67-71F64BAB1697}" dt="2021-10-17T23:19:23.354" v="431" actId="208"/>
          <ac:spMkLst>
            <pc:docMk/>
            <pc:sldMk cId="498450232" sldId="296"/>
            <ac:spMk id="157" creationId="{274664BD-0C25-1242-9B1A-97F141F76854}"/>
          </ac:spMkLst>
        </pc:spChg>
        <pc:grpChg chg="del">
          <ac:chgData name="Puneet Agarwal" userId="5598ee11-02e9-4699-9622-e28b7f4b43ef" providerId="ADAL" clId="{A8D35A9E-7592-5E49-BE67-71F64BAB1697}" dt="2021-10-17T22:53:53.166" v="1" actId="478"/>
          <ac:grpSpMkLst>
            <pc:docMk/>
            <pc:sldMk cId="498450232" sldId="296"/>
            <ac:grpSpMk id="4" creationId="{4037C90C-18F0-1142-8980-E86412AB954D}"/>
          </ac:grpSpMkLst>
        </pc:grpChg>
        <pc:grpChg chg="del">
          <ac:chgData name="Puneet Agarwal" userId="5598ee11-02e9-4699-9622-e28b7f4b43ef" providerId="ADAL" clId="{A8D35A9E-7592-5E49-BE67-71F64BAB1697}" dt="2021-10-17T22:53:53.166" v="1" actId="478"/>
          <ac:grpSpMkLst>
            <pc:docMk/>
            <pc:sldMk cId="498450232" sldId="296"/>
            <ac:grpSpMk id="46" creationId="{90BFC971-9808-3D42-89E2-2BE0C1DC86CB}"/>
          </ac:grpSpMkLst>
        </pc:grpChg>
        <pc:grpChg chg="del">
          <ac:chgData name="Puneet Agarwal" userId="5598ee11-02e9-4699-9622-e28b7f4b43ef" providerId="ADAL" clId="{A8D35A9E-7592-5E49-BE67-71F64BAB1697}" dt="2021-10-17T22:53:53.166" v="1" actId="478"/>
          <ac:grpSpMkLst>
            <pc:docMk/>
            <pc:sldMk cId="498450232" sldId="296"/>
            <ac:grpSpMk id="53" creationId="{E30E3C9A-ACDA-5242-AF49-C7272171BF8B}"/>
          </ac:grpSpMkLst>
        </pc:grpChg>
        <pc:grpChg chg="del">
          <ac:chgData name="Puneet Agarwal" userId="5598ee11-02e9-4699-9622-e28b7f4b43ef" providerId="ADAL" clId="{A8D35A9E-7592-5E49-BE67-71F64BAB1697}" dt="2021-10-17T22:53:53.166" v="1" actId="478"/>
          <ac:grpSpMkLst>
            <pc:docMk/>
            <pc:sldMk cId="498450232" sldId="296"/>
            <ac:grpSpMk id="70" creationId="{3F9994B0-59FE-6B41-AF4B-5FE7954AC182}"/>
          </ac:grpSpMkLst>
        </pc:grpChg>
        <pc:grpChg chg="add del mod">
          <ac:chgData name="Puneet Agarwal" userId="5598ee11-02e9-4699-9622-e28b7f4b43ef" providerId="ADAL" clId="{A8D35A9E-7592-5E49-BE67-71F64BAB1697}" dt="2021-10-17T22:54:10.067" v="3"/>
          <ac:grpSpMkLst>
            <pc:docMk/>
            <pc:sldMk cId="498450232" sldId="296"/>
            <ac:grpSpMk id="84" creationId="{A88E0BBB-E085-844F-884C-375545900E55}"/>
          </ac:grpSpMkLst>
        </pc:grpChg>
        <pc:grpChg chg="add del mod">
          <ac:chgData name="Puneet Agarwal" userId="5598ee11-02e9-4699-9622-e28b7f4b43ef" providerId="ADAL" clId="{A8D35A9E-7592-5E49-BE67-71F64BAB1697}" dt="2021-10-17T22:54:10.067" v="3"/>
          <ac:grpSpMkLst>
            <pc:docMk/>
            <pc:sldMk cId="498450232" sldId="296"/>
            <ac:grpSpMk id="91" creationId="{3B76FF82-37B2-EC4B-B752-3F4B8136845A}"/>
          </ac:grpSpMkLst>
        </pc:grpChg>
        <pc:grpChg chg="add del mod">
          <ac:chgData name="Puneet Agarwal" userId="5598ee11-02e9-4699-9622-e28b7f4b43ef" providerId="ADAL" clId="{A8D35A9E-7592-5E49-BE67-71F64BAB1697}" dt="2021-10-17T22:54:10.067" v="3"/>
          <ac:grpSpMkLst>
            <pc:docMk/>
            <pc:sldMk cId="498450232" sldId="296"/>
            <ac:grpSpMk id="98" creationId="{767F5BBF-21C1-0744-98AD-FB577C8B665C}"/>
          </ac:grpSpMkLst>
        </pc:grpChg>
        <pc:grpChg chg="add del mod">
          <ac:chgData name="Puneet Agarwal" userId="5598ee11-02e9-4699-9622-e28b7f4b43ef" providerId="ADAL" clId="{A8D35A9E-7592-5E49-BE67-71F64BAB1697}" dt="2021-10-17T22:54:10.067" v="3"/>
          <ac:grpSpMkLst>
            <pc:docMk/>
            <pc:sldMk cId="498450232" sldId="296"/>
            <ac:grpSpMk id="108" creationId="{5C6DD081-9813-7D49-ACFA-733C64FCE30B}"/>
          </ac:grpSpMkLst>
        </pc:grpChg>
        <pc:grpChg chg="add mod">
          <ac:chgData name="Puneet Agarwal" userId="5598ee11-02e9-4699-9622-e28b7f4b43ef" providerId="ADAL" clId="{A8D35A9E-7592-5E49-BE67-71F64BAB1697}" dt="2021-10-17T23:19:10.024" v="428" actId="207"/>
          <ac:grpSpMkLst>
            <pc:docMk/>
            <pc:sldMk cId="498450232" sldId="296"/>
            <ac:grpSpMk id="129" creationId="{4037C90C-18F0-1142-8980-E86412AB954D}"/>
          </ac:grpSpMkLst>
        </pc:grpChg>
        <pc:grpChg chg="add mod">
          <ac:chgData name="Puneet Agarwal" userId="5598ee11-02e9-4699-9622-e28b7f4b43ef" providerId="ADAL" clId="{A8D35A9E-7592-5E49-BE67-71F64BAB1697}" dt="2021-10-17T23:00:51.282" v="28" actId="207"/>
          <ac:grpSpMkLst>
            <pc:docMk/>
            <pc:sldMk cId="498450232" sldId="296"/>
            <ac:grpSpMk id="133" creationId="{90BFC971-9808-3D42-89E2-2BE0C1DC86CB}"/>
          </ac:grpSpMkLst>
        </pc:grpChg>
        <pc:grpChg chg="add mod">
          <ac:chgData name="Puneet Agarwal" userId="5598ee11-02e9-4699-9622-e28b7f4b43ef" providerId="ADAL" clId="{A8D35A9E-7592-5E49-BE67-71F64BAB1697}" dt="2021-10-17T23:17:07.037" v="271" actId="167"/>
          <ac:grpSpMkLst>
            <pc:docMk/>
            <pc:sldMk cId="498450232" sldId="296"/>
            <ac:grpSpMk id="137" creationId="{E30E3C9A-ACDA-5242-AF49-C7272171BF8B}"/>
          </ac:grpSpMkLst>
        </pc:grpChg>
        <pc:grpChg chg="add mod">
          <ac:chgData name="Puneet Agarwal" userId="5598ee11-02e9-4699-9622-e28b7f4b43ef" providerId="ADAL" clId="{A8D35A9E-7592-5E49-BE67-71F64BAB1697}" dt="2021-10-17T23:17:07.037" v="271" actId="167"/>
          <ac:grpSpMkLst>
            <pc:docMk/>
            <pc:sldMk cId="498450232" sldId="296"/>
            <ac:grpSpMk id="144" creationId="{3F9994B0-59FE-6B41-AF4B-5FE7954AC182}"/>
          </ac:grpSpMkLst>
        </pc:grpChg>
        <pc:cxnChg chg="add mod">
          <ac:chgData name="Puneet Agarwal" userId="5598ee11-02e9-4699-9622-e28b7f4b43ef" providerId="ADAL" clId="{A8D35A9E-7592-5E49-BE67-71F64BAB1697}" dt="2021-10-17T23:02:07.871" v="40" actId="167"/>
          <ac:cxnSpMkLst>
            <pc:docMk/>
            <pc:sldMk cId="498450232" sldId="296"/>
            <ac:cxnSpMk id="5" creationId="{DE978C4A-F757-8C48-80C9-8CF714D65970}"/>
          </ac:cxnSpMkLst>
        </pc:cxnChg>
        <pc:cxnChg chg="del mod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23" creationId="{D9B6E121-BA68-0148-B7B4-ADA9BCED69BD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27" creationId="{D4FB5C3A-4D6F-1E4E-B9CD-C7D7EF7579CC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29" creationId="{7C89FF91-989A-2E4D-8327-8F331DD3C5AC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30" creationId="{F620576F-305D-3945-888A-69CAFCF054E4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31" creationId="{C5AF77D6-F8F9-924B-A017-3ED3AF8F65A3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32" creationId="{E1C31C4C-7C0A-7F46-B5DF-0E4F355E14AF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33" creationId="{A778183C-57EE-0E4B-B80E-A87B6F329CF4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34" creationId="{A7E8CED3-2C53-4C4B-8003-A5C61EF4EC3D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35" creationId="{F15D010A-4B3E-1B4A-9A0E-E01F7B9485AC}"/>
          </ac:cxnSpMkLst>
        </pc:cxnChg>
        <pc:cxnChg chg="del mod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42" creationId="{8FF71BBF-C0C4-2341-A73F-C0DD014BED90}"/>
          </ac:cxnSpMkLst>
        </pc:cxnChg>
        <pc:cxnChg chg="del mod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43" creationId="{A34F8C64-C3F7-FD46-B468-0BBCD878D3CD}"/>
          </ac:cxnSpMkLst>
        </pc:cxnChg>
        <pc:cxnChg chg="del mod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51" creationId="{E1B6427F-A5C0-6841-AD57-D74EDD1878C2}"/>
          </ac:cxnSpMkLst>
        </pc:cxnChg>
        <pc:cxnChg chg="del mod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52" creationId="{3CFFFF13-26A1-934C-9DB3-09A776E71DCD}"/>
          </ac:cxnSpMkLst>
        </pc:cxnChg>
        <pc:cxnChg chg="del mod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58" creationId="{27EF9CE1-7F30-6647-BBC3-0D9F7FCB585A}"/>
          </ac:cxnSpMkLst>
        </pc:cxnChg>
        <pc:cxnChg chg="del mod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59" creationId="{E1281623-AFE4-124A-A97D-462910EC6751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60" creationId="{661A7CB5-EB56-0C4F-B8AD-B2DDE46FC0C1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61" creationId="{848306E7-F3A1-7749-B5EE-EA7011AEB187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64" creationId="{3FA1C55F-3BF0-5647-BAB1-04EF69546D91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66" creationId="{2C7E061D-F178-FC43-A301-5FEA2B3569EE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67" creationId="{1CCD08D8-3BE9-AF4A-ACE5-399B42E15159}"/>
          </ac:cxnSpMkLst>
        </pc:cxnChg>
        <pc:cxnChg chg="del">
          <ac:chgData name="Puneet Agarwal" userId="5598ee11-02e9-4699-9622-e28b7f4b43ef" providerId="ADAL" clId="{A8D35A9E-7592-5E49-BE67-71F64BAB1697}" dt="2021-10-17T22:53:53.166" v="1" actId="478"/>
          <ac:cxnSpMkLst>
            <pc:docMk/>
            <pc:sldMk cId="498450232" sldId="296"/>
            <ac:cxnSpMk id="71" creationId="{DD29A005-7EE1-7B46-8D5E-3C98B607AC3E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74" creationId="{E9AF98FE-B98F-E34C-99AE-387C8E3AEF32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75" creationId="{38201CCB-7437-0340-B206-2CECA7D54240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76" creationId="{13031154-5EA4-BB41-8AAA-3F0FE0CEE1DE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77" creationId="{D02CBFEA-23D1-6945-94BE-C593EC230C96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78" creationId="{795CC074-1C56-1B4D-922B-CE246FA226F5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79" creationId="{D769D23D-D9D5-8749-B594-D8D31D0A70D3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80" creationId="{6C2AC131-106A-2946-B211-CD9B80C22998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89" creationId="{DF7B4031-3693-8E48-9C9E-4B67D3C32FC2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90" creationId="{65971BB9-3036-4E43-A8B4-4768A676B024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96" creationId="{77F7D309-7958-3A41-8C77-9594F77EE042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97" creationId="{C0158A51-7025-0C42-99ED-62F988ECA43F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103" creationId="{42775AAE-158C-3549-936F-9A9DA677DF85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104" creationId="{AAE4B576-8E4C-B247-9D1E-1C71B1EC0B1A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105" creationId="{E4697297-C306-9248-9468-610806779155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106" creationId="{CCBA1CE4-7C4E-914F-8C2F-DEBD24139319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107" creationId="{5DAA8E09-0041-CF47-A60F-5C5F0249559E}"/>
          </ac:cxnSpMkLst>
        </pc:cxnChg>
        <pc:cxnChg chg="add del mod">
          <ac:chgData name="Puneet Agarwal" userId="5598ee11-02e9-4699-9622-e28b7f4b43ef" providerId="ADAL" clId="{A8D35A9E-7592-5E49-BE67-71F64BAB1697}" dt="2021-10-17T22:54:10.067" v="3"/>
          <ac:cxnSpMkLst>
            <pc:docMk/>
            <pc:sldMk cId="498450232" sldId="296"/>
            <ac:cxnSpMk id="111" creationId="{C47846F0-41E3-D14D-B7B8-83E2CA1C8769}"/>
          </ac:cxnSpMkLst>
        </pc:cxnChg>
        <pc:cxnChg chg="add mod">
          <ac:chgData name="Puneet Agarwal" userId="5598ee11-02e9-4699-9622-e28b7f4b43ef" providerId="ADAL" clId="{A8D35A9E-7592-5E49-BE67-71F64BAB1697}" dt="2021-10-17T22:59:39.378" v="20" actId="208"/>
          <ac:cxnSpMkLst>
            <pc:docMk/>
            <pc:sldMk cId="498450232" sldId="296"/>
            <ac:cxnSpMk id="115" creationId="{D9B6E121-BA68-0148-B7B4-ADA9BCED69BD}"/>
          </ac:cxnSpMkLst>
        </pc:cxnChg>
        <pc:cxnChg chg="add mod">
          <ac:chgData name="Puneet Agarwal" userId="5598ee11-02e9-4699-9622-e28b7f4b43ef" providerId="ADAL" clId="{A8D35A9E-7592-5E49-BE67-71F64BAB1697}" dt="2021-10-17T22:59:39.378" v="20" actId="208"/>
          <ac:cxnSpMkLst>
            <pc:docMk/>
            <pc:sldMk cId="498450232" sldId="296"/>
            <ac:cxnSpMk id="117" creationId="{D4FB5C3A-4D6F-1E4E-B9CD-C7D7EF7579CC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19" creationId="{7C89FF91-989A-2E4D-8327-8F331DD3C5AC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20" creationId="{F620576F-305D-3945-888A-69CAFCF054E4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21" creationId="{C5AF77D6-F8F9-924B-A017-3ED3AF8F65A3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22" creationId="{E1C31C4C-7C0A-7F46-B5DF-0E4F355E14AF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23" creationId="{A778183C-57EE-0E4B-B80E-A87B6F329CF4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24" creationId="{A7E8CED3-2C53-4C4B-8003-A5C61EF4EC3D}"/>
          </ac:cxnSpMkLst>
        </pc:cxnChg>
        <pc:cxnChg chg="add mod">
          <ac:chgData name="Puneet Agarwal" userId="5598ee11-02e9-4699-9622-e28b7f4b43ef" providerId="ADAL" clId="{A8D35A9E-7592-5E49-BE67-71F64BAB1697}" dt="2021-10-17T23:02:29.873" v="41" actId="13822"/>
          <ac:cxnSpMkLst>
            <pc:docMk/>
            <pc:sldMk cId="498450232" sldId="296"/>
            <ac:cxnSpMk id="125" creationId="{F15D010A-4B3E-1B4A-9A0E-E01F7B9485AC}"/>
          </ac:cxnSpMkLst>
        </pc:cxnChg>
        <pc:cxnChg chg="add mod">
          <ac:chgData name="Puneet Agarwal" userId="5598ee11-02e9-4699-9622-e28b7f4b43ef" providerId="ADAL" clId="{A8D35A9E-7592-5E49-BE67-71F64BAB1697}" dt="2021-10-17T23:19:23.354" v="431" actId="208"/>
          <ac:cxnSpMkLst>
            <pc:docMk/>
            <pc:sldMk cId="498450232" sldId="296"/>
            <ac:cxnSpMk id="131" creationId="{8FF71BBF-C0C4-2341-A73F-C0DD014BED90}"/>
          </ac:cxnSpMkLst>
        </pc:cxnChg>
        <pc:cxnChg chg="add mod">
          <ac:chgData name="Puneet Agarwal" userId="5598ee11-02e9-4699-9622-e28b7f4b43ef" providerId="ADAL" clId="{A8D35A9E-7592-5E49-BE67-71F64BAB1697}" dt="2021-10-17T23:19:23.354" v="431" actId="208"/>
          <ac:cxnSpMkLst>
            <pc:docMk/>
            <pc:sldMk cId="498450232" sldId="296"/>
            <ac:cxnSpMk id="132" creationId="{A34F8C64-C3F7-FD46-B468-0BBCD878D3CD}"/>
          </ac:cxnSpMkLst>
        </pc:cxnChg>
        <pc:cxnChg chg="add mod">
          <ac:chgData name="Puneet Agarwal" userId="5598ee11-02e9-4699-9622-e28b7f4b43ef" providerId="ADAL" clId="{A8D35A9E-7592-5E49-BE67-71F64BAB1697}" dt="2021-10-17T23:01:02.150" v="30" actId="208"/>
          <ac:cxnSpMkLst>
            <pc:docMk/>
            <pc:sldMk cId="498450232" sldId="296"/>
            <ac:cxnSpMk id="135" creationId="{E1B6427F-A5C0-6841-AD57-D74EDD1878C2}"/>
          </ac:cxnSpMkLst>
        </pc:cxnChg>
        <pc:cxnChg chg="add mod">
          <ac:chgData name="Puneet Agarwal" userId="5598ee11-02e9-4699-9622-e28b7f4b43ef" providerId="ADAL" clId="{A8D35A9E-7592-5E49-BE67-71F64BAB1697}" dt="2021-10-17T23:01:02.150" v="30" actId="208"/>
          <ac:cxnSpMkLst>
            <pc:docMk/>
            <pc:sldMk cId="498450232" sldId="296"/>
            <ac:cxnSpMk id="136" creationId="{3CFFFF13-26A1-934C-9DB3-09A776E71DCD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39" creationId="{27EF9CE1-7F30-6647-BBC3-0D9F7FCB585A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40" creationId="{E1281623-AFE4-124A-A97D-462910EC6751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41" creationId="{661A7CB5-EB56-0C4F-B8AD-B2DDE46FC0C1}"/>
          </ac:cxnSpMkLst>
        </pc:cxnChg>
        <pc:cxnChg chg="add mod">
          <ac:chgData name="Puneet Agarwal" userId="5598ee11-02e9-4699-9622-e28b7f4b43ef" providerId="ADAL" clId="{A8D35A9E-7592-5E49-BE67-71F64BAB1697}" dt="2021-10-17T22:54:32.060" v="19" actId="1036"/>
          <ac:cxnSpMkLst>
            <pc:docMk/>
            <pc:sldMk cId="498450232" sldId="296"/>
            <ac:cxnSpMk id="142" creationId="{848306E7-F3A1-7749-B5EE-EA7011AEB187}"/>
          </ac:cxnSpMkLst>
        </pc:cxnChg>
        <pc:cxnChg chg="add mod">
          <ac:chgData name="Puneet Agarwal" userId="5598ee11-02e9-4699-9622-e28b7f4b43ef" providerId="ADAL" clId="{A8D35A9E-7592-5E49-BE67-71F64BAB1697}" dt="2021-10-17T22:54:32.060" v="19" actId="1036"/>
          <ac:cxnSpMkLst>
            <pc:docMk/>
            <pc:sldMk cId="498450232" sldId="296"/>
            <ac:cxnSpMk id="143" creationId="{1CCD08D8-3BE9-AF4A-ACE5-399B42E15159}"/>
          </ac:cxnSpMkLst>
        </pc:cxnChg>
        <pc:cxnChg chg="add mod">
          <ac:chgData name="Puneet Agarwal" userId="5598ee11-02e9-4699-9622-e28b7f4b43ef" providerId="ADAL" clId="{A8D35A9E-7592-5E49-BE67-71F64BAB1697}" dt="2021-10-17T23:16:58.650" v="270" actId="167"/>
          <ac:cxnSpMkLst>
            <pc:docMk/>
            <pc:sldMk cId="498450232" sldId="296"/>
            <ac:cxnSpMk id="145" creationId="{DD29A005-7EE1-7B46-8D5E-3C98B607AC3E}"/>
          </ac:cxnSpMkLst>
        </pc:cxnChg>
      </pc:sldChg>
    </pc:docChg>
  </pc:docChgLst>
  <pc:docChgLst>
    <pc:chgData name="Puneet Agarwal" userId="5598ee11-02e9-4699-9622-e28b7f4b43ef" providerId="ADAL" clId="{7DA07E8E-EA31-FF41-9779-8722E9B2A72F}"/>
    <pc:docChg chg="undo custSel addSld delSld modSld">
      <pc:chgData name="Puneet Agarwal" userId="5598ee11-02e9-4699-9622-e28b7f4b43ef" providerId="ADAL" clId="{7DA07E8E-EA31-FF41-9779-8722E9B2A72F}" dt="2022-01-09T21:18:50.724" v="5403"/>
      <pc:docMkLst>
        <pc:docMk/>
      </pc:docMkLst>
      <pc:sldChg chg="modSp mod">
        <pc:chgData name="Puneet Agarwal" userId="5598ee11-02e9-4699-9622-e28b7f4b43ef" providerId="ADAL" clId="{7DA07E8E-EA31-FF41-9779-8722E9B2A72F}" dt="2022-01-04T21:23:42.530" v="80" actId="255"/>
        <pc:sldMkLst>
          <pc:docMk/>
          <pc:sldMk cId="1930610756" sldId="262"/>
        </pc:sldMkLst>
        <pc:spChg chg="mod">
          <ac:chgData name="Puneet Agarwal" userId="5598ee11-02e9-4699-9622-e28b7f4b43ef" providerId="ADAL" clId="{7DA07E8E-EA31-FF41-9779-8722E9B2A72F}" dt="2022-01-04T21:23:42.530" v="80" actId="255"/>
          <ac:spMkLst>
            <pc:docMk/>
            <pc:sldMk cId="1930610756" sldId="262"/>
            <ac:spMk id="2" creationId="{804A15C7-8A9F-3742-B0B8-50C30E51E204}"/>
          </ac:spMkLst>
        </pc:spChg>
      </pc:sldChg>
      <pc:sldChg chg="addSp delSp modSp mod modAnim">
        <pc:chgData name="Puneet Agarwal" userId="5598ee11-02e9-4699-9622-e28b7f4b43ef" providerId="ADAL" clId="{7DA07E8E-EA31-FF41-9779-8722E9B2A72F}" dt="2022-01-04T23:40:38.674" v="747" actId="207"/>
        <pc:sldMkLst>
          <pc:docMk/>
          <pc:sldMk cId="995722293" sldId="266"/>
        </pc:sldMkLst>
        <pc:spChg chg="del">
          <ac:chgData name="Puneet Agarwal" userId="5598ee11-02e9-4699-9622-e28b7f4b43ef" providerId="ADAL" clId="{7DA07E8E-EA31-FF41-9779-8722E9B2A72F}" dt="2022-01-04T21:37:24.526" v="105" actId="478"/>
          <ac:spMkLst>
            <pc:docMk/>
            <pc:sldMk cId="995722293" sldId="266"/>
            <ac:spMk id="2" creationId="{4232D656-E456-CF40-B181-1989F76E9E1F}"/>
          </ac:spMkLst>
        </pc:spChg>
        <pc:spChg chg="add mod">
          <ac:chgData name="Puneet Agarwal" userId="5598ee11-02e9-4699-9622-e28b7f4b43ef" providerId="ADAL" clId="{7DA07E8E-EA31-FF41-9779-8722E9B2A72F}" dt="2022-01-04T23:40:32.804" v="745" actId="207"/>
          <ac:spMkLst>
            <pc:docMk/>
            <pc:sldMk cId="995722293" sldId="266"/>
            <ac:spMk id="3" creationId="{55FFEB93-927C-A14C-A957-678073F9416D}"/>
          </ac:spMkLst>
        </pc:spChg>
        <pc:spChg chg="add mod">
          <ac:chgData name="Puneet Agarwal" userId="5598ee11-02e9-4699-9622-e28b7f4b43ef" providerId="ADAL" clId="{7DA07E8E-EA31-FF41-9779-8722E9B2A72F}" dt="2022-01-04T23:40:16.513" v="741" actId="207"/>
          <ac:spMkLst>
            <pc:docMk/>
            <pc:sldMk cId="995722293" sldId="266"/>
            <ac:spMk id="4" creationId="{5F84FE05-F5B2-4F49-8699-66E338EF5ABC}"/>
          </ac:spMkLst>
        </pc:spChg>
        <pc:spChg chg="add mod">
          <ac:chgData name="Puneet Agarwal" userId="5598ee11-02e9-4699-9622-e28b7f4b43ef" providerId="ADAL" clId="{7DA07E8E-EA31-FF41-9779-8722E9B2A72F}" dt="2022-01-04T23:40:35.902" v="746" actId="207"/>
          <ac:spMkLst>
            <pc:docMk/>
            <pc:sldMk cId="995722293" sldId="266"/>
            <ac:spMk id="5" creationId="{06796FBB-33A6-4E4E-BFFA-4E3E80D8CC3D}"/>
          </ac:spMkLst>
        </pc:spChg>
        <pc:spChg chg="add mod">
          <ac:chgData name="Puneet Agarwal" userId="5598ee11-02e9-4699-9622-e28b7f4b43ef" providerId="ADAL" clId="{7DA07E8E-EA31-FF41-9779-8722E9B2A72F}" dt="2022-01-04T23:40:38.674" v="747" actId="207"/>
          <ac:spMkLst>
            <pc:docMk/>
            <pc:sldMk cId="995722293" sldId="266"/>
            <ac:spMk id="6" creationId="{127E2E95-EC91-2340-BE99-6BEC008F70D6}"/>
          </ac:spMkLst>
        </pc:spChg>
        <pc:spChg chg="mod">
          <ac:chgData name="Puneet Agarwal" userId="5598ee11-02e9-4699-9622-e28b7f4b43ef" providerId="ADAL" clId="{7DA07E8E-EA31-FF41-9779-8722E9B2A72F}" dt="2022-01-04T21:37:39.077" v="107" actId="1076"/>
          <ac:spMkLst>
            <pc:docMk/>
            <pc:sldMk cId="995722293" sldId="266"/>
            <ac:spMk id="8" creationId="{A4833C9B-99EC-EE42-A3C0-D945E1D3F0F6}"/>
          </ac:spMkLst>
        </pc:spChg>
        <pc:spChg chg="add mod">
          <ac:chgData name="Puneet Agarwal" userId="5598ee11-02e9-4699-9622-e28b7f4b43ef" providerId="ADAL" clId="{7DA07E8E-EA31-FF41-9779-8722E9B2A72F}" dt="2022-01-04T23:40:20.378" v="742" actId="207"/>
          <ac:spMkLst>
            <pc:docMk/>
            <pc:sldMk cId="995722293" sldId="266"/>
            <ac:spMk id="9" creationId="{A7E9F3F4-EB74-4647-A7E6-D7D59AAE0BB7}"/>
          </ac:spMkLst>
        </pc:spChg>
        <pc:spChg chg="add del mod">
          <ac:chgData name="Puneet Agarwal" userId="5598ee11-02e9-4699-9622-e28b7f4b43ef" providerId="ADAL" clId="{7DA07E8E-EA31-FF41-9779-8722E9B2A72F}" dt="2022-01-04T21:40:06.490" v="136" actId="478"/>
          <ac:spMkLst>
            <pc:docMk/>
            <pc:sldMk cId="995722293" sldId="266"/>
            <ac:spMk id="10" creationId="{674E8C26-E1B1-2246-9808-19EAC710B462}"/>
          </ac:spMkLst>
        </pc:spChg>
        <pc:spChg chg="add mod">
          <ac:chgData name="Puneet Agarwal" userId="5598ee11-02e9-4699-9622-e28b7f4b43ef" providerId="ADAL" clId="{7DA07E8E-EA31-FF41-9779-8722E9B2A72F}" dt="2022-01-04T23:40:24.174" v="743" actId="207"/>
          <ac:spMkLst>
            <pc:docMk/>
            <pc:sldMk cId="995722293" sldId="266"/>
            <ac:spMk id="11" creationId="{09F35D28-2AAA-2E46-8748-7EDCABFCE415}"/>
          </ac:spMkLst>
        </pc:spChg>
      </pc:sldChg>
      <pc:sldChg chg="addSp delSp modSp mod modAnim">
        <pc:chgData name="Puneet Agarwal" userId="5598ee11-02e9-4699-9622-e28b7f4b43ef" providerId="ADAL" clId="{7DA07E8E-EA31-FF41-9779-8722E9B2A72F}" dt="2022-01-04T23:57:00.200" v="1038" actId="1076"/>
        <pc:sldMkLst>
          <pc:docMk/>
          <pc:sldMk cId="1739319977" sldId="290"/>
        </pc:sldMkLst>
        <pc:spChg chg="add del mod">
          <ac:chgData name="Puneet Agarwal" userId="5598ee11-02e9-4699-9622-e28b7f4b43ef" providerId="ADAL" clId="{7DA07E8E-EA31-FF41-9779-8722E9B2A72F}" dt="2022-01-04T21:52:13.879" v="214" actId="478"/>
          <ac:spMkLst>
            <pc:docMk/>
            <pc:sldMk cId="1739319977" sldId="290"/>
            <ac:spMk id="3" creationId="{678810C1-994B-274F-986F-6729D3DF7D65}"/>
          </ac:spMkLst>
        </pc:spChg>
        <pc:spChg chg="del">
          <ac:chgData name="Puneet Agarwal" userId="5598ee11-02e9-4699-9622-e28b7f4b43ef" providerId="ADAL" clId="{7DA07E8E-EA31-FF41-9779-8722E9B2A72F}" dt="2022-01-04T21:52:12.117" v="213" actId="478"/>
          <ac:spMkLst>
            <pc:docMk/>
            <pc:sldMk cId="1739319977" sldId="290"/>
            <ac:spMk id="8" creationId="{A4833C9B-99EC-EE42-A3C0-D945E1D3F0F6}"/>
          </ac:spMkLst>
        </pc:spChg>
        <pc:spChg chg="add del">
          <ac:chgData name="Puneet Agarwal" userId="5598ee11-02e9-4699-9622-e28b7f4b43ef" providerId="ADAL" clId="{7DA07E8E-EA31-FF41-9779-8722E9B2A72F}" dt="2022-01-04T21:52:17.190" v="216" actId="22"/>
          <ac:spMkLst>
            <pc:docMk/>
            <pc:sldMk cId="1739319977" sldId="290"/>
            <ac:spMk id="9" creationId="{A81E40CD-23B9-7647-BE51-5C883D01EDA3}"/>
          </ac:spMkLst>
        </pc:spChg>
        <pc:spChg chg="add del">
          <ac:chgData name="Puneet Agarwal" userId="5598ee11-02e9-4699-9622-e28b7f4b43ef" providerId="ADAL" clId="{7DA07E8E-EA31-FF41-9779-8722E9B2A72F}" dt="2022-01-04T21:52:32.462" v="219" actId="22"/>
          <ac:spMkLst>
            <pc:docMk/>
            <pc:sldMk cId="1739319977" sldId="290"/>
            <ac:spMk id="10" creationId="{2A703422-2F66-AF44-93E8-27C9258233CD}"/>
          </ac:spMkLst>
        </pc:spChg>
        <pc:spChg chg="add del mod">
          <ac:chgData name="Puneet Agarwal" userId="5598ee11-02e9-4699-9622-e28b7f4b43ef" providerId="ADAL" clId="{7DA07E8E-EA31-FF41-9779-8722E9B2A72F}" dt="2022-01-04T21:53:27.697" v="223" actId="22"/>
          <ac:spMkLst>
            <pc:docMk/>
            <pc:sldMk cId="1739319977" sldId="290"/>
            <ac:spMk id="12" creationId="{E4C612F4-9963-9B44-9BA1-C424075318AB}"/>
          </ac:spMkLst>
        </pc:spChg>
        <pc:spChg chg="del">
          <ac:chgData name="Puneet Agarwal" userId="5598ee11-02e9-4699-9622-e28b7f4b43ef" providerId="ADAL" clId="{7DA07E8E-EA31-FF41-9779-8722E9B2A72F}" dt="2022-01-04T21:52:12.117" v="213" actId="478"/>
          <ac:spMkLst>
            <pc:docMk/>
            <pc:sldMk cId="1739319977" sldId="290"/>
            <ac:spMk id="13" creationId="{DBA70957-D538-6B4F-ADC7-9D9F8370122E}"/>
          </ac:spMkLst>
        </pc:spChg>
        <pc:spChg chg="add mod">
          <ac:chgData name="Puneet Agarwal" userId="5598ee11-02e9-4699-9622-e28b7f4b43ef" providerId="ADAL" clId="{7DA07E8E-EA31-FF41-9779-8722E9B2A72F}" dt="2022-01-04T23:35:15.339" v="610" actId="790"/>
          <ac:spMkLst>
            <pc:docMk/>
            <pc:sldMk cId="1739319977" sldId="290"/>
            <ac:spMk id="14" creationId="{295E6DE4-23A1-2C42-B9FE-8144339CEB44}"/>
          </ac:spMkLst>
        </pc:spChg>
        <pc:spChg chg="add mod">
          <ac:chgData name="Puneet Agarwal" userId="5598ee11-02e9-4699-9622-e28b7f4b43ef" providerId="ADAL" clId="{7DA07E8E-EA31-FF41-9779-8722E9B2A72F}" dt="2022-01-04T23:56:51.764" v="1036" actId="1076"/>
          <ac:spMkLst>
            <pc:docMk/>
            <pc:sldMk cId="1739319977" sldId="290"/>
            <ac:spMk id="15" creationId="{7D1E1BE2-EBE6-184F-8E99-52DC628CF4BC}"/>
          </ac:spMkLst>
        </pc:spChg>
        <pc:spChg chg="add mod">
          <ac:chgData name="Puneet Agarwal" userId="5598ee11-02e9-4699-9622-e28b7f4b43ef" providerId="ADAL" clId="{7DA07E8E-EA31-FF41-9779-8722E9B2A72F}" dt="2022-01-04T23:56:39.973" v="1034" actId="1076"/>
          <ac:spMkLst>
            <pc:docMk/>
            <pc:sldMk cId="1739319977" sldId="290"/>
            <ac:spMk id="16" creationId="{98B80C93-4E9B-C04C-86B5-038BA979CF1A}"/>
          </ac:spMkLst>
        </pc:spChg>
        <pc:spChg chg="add mod">
          <ac:chgData name="Puneet Agarwal" userId="5598ee11-02e9-4699-9622-e28b7f4b43ef" providerId="ADAL" clId="{7DA07E8E-EA31-FF41-9779-8722E9B2A72F}" dt="2022-01-04T23:56:39.973" v="1034" actId="1076"/>
          <ac:spMkLst>
            <pc:docMk/>
            <pc:sldMk cId="1739319977" sldId="290"/>
            <ac:spMk id="17" creationId="{B15FBD9E-9A08-BF45-94C8-21AD9B22651F}"/>
          </ac:spMkLst>
        </pc:spChg>
        <pc:spChg chg="add mod">
          <ac:chgData name="Puneet Agarwal" userId="5598ee11-02e9-4699-9622-e28b7f4b43ef" providerId="ADAL" clId="{7DA07E8E-EA31-FF41-9779-8722E9B2A72F}" dt="2022-01-04T23:56:39.973" v="1034" actId="1076"/>
          <ac:spMkLst>
            <pc:docMk/>
            <pc:sldMk cId="1739319977" sldId="290"/>
            <ac:spMk id="18" creationId="{D0D78A1A-2A8A-BC46-A0D8-C3492610E3EB}"/>
          </ac:spMkLst>
        </pc:spChg>
        <pc:spChg chg="add mod">
          <ac:chgData name="Puneet Agarwal" userId="5598ee11-02e9-4699-9622-e28b7f4b43ef" providerId="ADAL" clId="{7DA07E8E-EA31-FF41-9779-8722E9B2A72F}" dt="2022-01-04T23:56:39.973" v="1034" actId="1076"/>
          <ac:spMkLst>
            <pc:docMk/>
            <pc:sldMk cId="1739319977" sldId="290"/>
            <ac:spMk id="19" creationId="{C6B99FAA-ADB5-D14A-991B-DE3D7985F2DC}"/>
          </ac:spMkLst>
        </pc:spChg>
        <pc:spChg chg="add mod">
          <ac:chgData name="Puneet Agarwal" userId="5598ee11-02e9-4699-9622-e28b7f4b43ef" providerId="ADAL" clId="{7DA07E8E-EA31-FF41-9779-8722E9B2A72F}" dt="2022-01-04T23:56:39.973" v="1034" actId="1076"/>
          <ac:spMkLst>
            <pc:docMk/>
            <pc:sldMk cId="1739319977" sldId="290"/>
            <ac:spMk id="20" creationId="{AFEA66A7-151E-EB47-9FC4-554A1ACB2040}"/>
          </ac:spMkLst>
        </pc:spChg>
        <pc:spChg chg="add mod">
          <ac:chgData name="Puneet Agarwal" userId="5598ee11-02e9-4699-9622-e28b7f4b43ef" providerId="ADAL" clId="{7DA07E8E-EA31-FF41-9779-8722E9B2A72F}" dt="2022-01-04T23:57:00.200" v="1038" actId="1076"/>
          <ac:spMkLst>
            <pc:docMk/>
            <pc:sldMk cId="1739319977" sldId="290"/>
            <ac:spMk id="21" creationId="{998839C4-4EB6-634D-AB33-AD386E63A819}"/>
          </ac:spMkLst>
        </pc:spChg>
        <pc:graphicFrameChg chg="add mod modGraphic">
          <ac:chgData name="Puneet Agarwal" userId="5598ee11-02e9-4699-9622-e28b7f4b43ef" providerId="ADAL" clId="{7DA07E8E-EA31-FF41-9779-8722E9B2A72F}" dt="2022-01-04T23:56:39.973" v="1034" actId="1076"/>
          <ac:graphicFrameMkLst>
            <pc:docMk/>
            <pc:sldMk cId="1739319977" sldId="290"/>
            <ac:graphicFrameMk id="11" creationId="{98C03C70-CA4B-9E47-A220-C65EFBADF272}"/>
          </ac:graphicFrameMkLst>
        </pc:graphicFrameChg>
        <pc:picChg chg="del">
          <ac:chgData name="Puneet Agarwal" userId="5598ee11-02e9-4699-9622-e28b7f4b43ef" providerId="ADAL" clId="{7DA07E8E-EA31-FF41-9779-8722E9B2A72F}" dt="2022-01-04T21:52:12.117" v="213" actId="478"/>
          <ac:picMkLst>
            <pc:docMk/>
            <pc:sldMk cId="1739319977" sldId="290"/>
            <ac:picMk id="5" creationId="{3201C07D-8003-E64C-84AD-5DEC3142366D}"/>
          </ac:picMkLst>
        </pc:picChg>
      </pc:sldChg>
      <pc:sldChg chg="del">
        <pc:chgData name="Puneet Agarwal" userId="5598ee11-02e9-4699-9622-e28b7f4b43ef" providerId="ADAL" clId="{7DA07E8E-EA31-FF41-9779-8722E9B2A72F}" dt="2022-01-04T23:33:36.054" v="501" actId="2696"/>
        <pc:sldMkLst>
          <pc:docMk/>
          <pc:sldMk cId="3433204315" sldId="291"/>
        </pc:sldMkLst>
      </pc:sldChg>
      <pc:sldChg chg="del">
        <pc:chgData name="Puneet Agarwal" userId="5598ee11-02e9-4699-9622-e28b7f4b43ef" providerId="ADAL" clId="{7DA07E8E-EA31-FF41-9779-8722E9B2A72F}" dt="2022-01-04T21:37:09.737" v="81" actId="2696"/>
        <pc:sldMkLst>
          <pc:docMk/>
          <pc:sldMk cId="2252723466" sldId="297"/>
        </pc:sldMkLst>
      </pc:sldChg>
      <pc:sldChg chg="addSp delSp modSp mod">
        <pc:chgData name="Puneet Agarwal" userId="5598ee11-02e9-4699-9622-e28b7f4b43ef" providerId="ADAL" clId="{7DA07E8E-EA31-FF41-9779-8722E9B2A72F}" dt="2022-01-04T21:50:10.704" v="212" actId="207"/>
        <pc:sldMkLst>
          <pc:docMk/>
          <pc:sldMk cId="2207602376" sldId="299"/>
        </pc:sldMkLst>
        <pc:spChg chg="add mod">
          <ac:chgData name="Puneet Agarwal" userId="5598ee11-02e9-4699-9622-e28b7f4b43ef" providerId="ADAL" clId="{7DA07E8E-EA31-FF41-9779-8722E9B2A72F}" dt="2022-01-04T21:47:39.283" v="194" actId="1076"/>
          <ac:spMkLst>
            <pc:docMk/>
            <pc:sldMk cId="2207602376" sldId="299"/>
            <ac:spMk id="4" creationId="{9F84384C-948A-604D-9AA7-F52E05AA1D79}"/>
          </ac:spMkLst>
        </pc:spChg>
        <pc:spChg chg="del">
          <ac:chgData name="Puneet Agarwal" userId="5598ee11-02e9-4699-9622-e28b7f4b43ef" providerId="ADAL" clId="{7DA07E8E-EA31-FF41-9779-8722E9B2A72F}" dt="2022-01-04T21:45:49.853" v="161" actId="478"/>
          <ac:spMkLst>
            <pc:docMk/>
            <pc:sldMk cId="2207602376" sldId="299"/>
            <ac:spMk id="7" creationId="{FAD764C3-4A76-B04E-A605-FB0BD3483B6F}"/>
          </ac:spMkLst>
        </pc:spChg>
        <pc:spChg chg="add mod">
          <ac:chgData name="Puneet Agarwal" userId="5598ee11-02e9-4699-9622-e28b7f4b43ef" providerId="ADAL" clId="{7DA07E8E-EA31-FF41-9779-8722E9B2A72F}" dt="2022-01-04T21:50:10.704" v="212" actId="207"/>
          <ac:spMkLst>
            <pc:docMk/>
            <pc:sldMk cId="2207602376" sldId="299"/>
            <ac:spMk id="8" creationId="{94DC7BD5-6421-524C-8013-C4210BC54087}"/>
          </ac:spMkLst>
        </pc:spChg>
        <pc:picChg chg="add mod">
          <ac:chgData name="Puneet Agarwal" userId="5598ee11-02e9-4699-9622-e28b7f4b43ef" providerId="ADAL" clId="{7DA07E8E-EA31-FF41-9779-8722E9B2A72F}" dt="2022-01-04T21:47:46.586" v="196" actId="1076"/>
          <ac:picMkLst>
            <pc:docMk/>
            <pc:sldMk cId="2207602376" sldId="299"/>
            <ac:picMk id="2" creationId="{33E2CFBC-63ED-C04F-A846-EC62FB6BABCC}"/>
          </ac:picMkLst>
        </pc:picChg>
        <pc:picChg chg="del">
          <ac:chgData name="Puneet Agarwal" userId="5598ee11-02e9-4699-9622-e28b7f4b43ef" providerId="ADAL" clId="{7DA07E8E-EA31-FF41-9779-8722E9B2A72F}" dt="2022-01-04T21:45:48.121" v="160" actId="478"/>
          <ac:picMkLst>
            <pc:docMk/>
            <pc:sldMk cId="2207602376" sldId="299"/>
            <ac:picMk id="6" creationId="{330D4134-05E0-1A49-A298-46BFA87053EF}"/>
          </ac:picMkLst>
        </pc:picChg>
      </pc:sldChg>
      <pc:sldChg chg="del">
        <pc:chgData name="Puneet Agarwal" userId="5598ee11-02e9-4699-9622-e28b7f4b43ef" providerId="ADAL" clId="{7DA07E8E-EA31-FF41-9779-8722E9B2A72F}" dt="2022-01-04T23:33:35.402" v="499" actId="2696"/>
        <pc:sldMkLst>
          <pc:docMk/>
          <pc:sldMk cId="1808009768" sldId="300"/>
        </pc:sldMkLst>
      </pc:sldChg>
      <pc:sldChg chg="del">
        <pc:chgData name="Puneet Agarwal" userId="5598ee11-02e9-4699-9622-e28b7f4b43ef" providerId="ADAL" clId="{7DA07E8E-EA31-FF41-9779-8722E9B2A72F}" dt="2022-01-04T23:33:35.783" v="500" actId="2696"/>
        <pc:sldMkLst>
          <pc:docMk/>
          <pc:sldMk cId="1573824124" sldId="301"/>
        </pc:sldMkLst>
      </pc:sldChg>
      <pc:sldChg chg="del">
        <pc:chgData name="Puneet Agarwal" userId="5598ee11-02e9-4699-9622-e28b7f4b43ef" providerId="ADAL" clId="{7DA07E8E-EA31-FF41-9779-8722E9B2A72F}" dt="2022-01-04T23:33:36.284" v="502" actId="2696"/>
        <pc:sldMkLst>
          <pc:docMk/>
          <pc:sldMk cId="4079263092" sldId="302"/>
        </pc:sldMkLst>
      </pc:sldChg>
      <pc:sldChg chg="del">
        <pc:chgData name="Puneet Agarwal" userId="5598ee11-02e9-4699-9622-e28b7f4b43ef" providerId="ADAL" clId="{7DA07E8E-EA31-FF41-9779-8722E9B2A72F}" dt="2022-01-04T23:33:36.539" v="503" actId="2696"/>
        <pc:sldMkLst>
          <pc:docMk/>
          <pc:sldMk cId="2270621022" sldId="303"/>
        </pc:sldMkLst>
      </pc:sldChg>
      <pc:sldChg chg="del">
        <pc:chgData name="Puneet Agarwal" userId="5598ee11-02e9-4699-9622-e28b7f4b43ef" providerId="ADAL" clId="{7DA07E8E-EA31-FF41-9779-8722E9B2A72F}" dt="2022-01-04T23:33:36.736" v="504" actId="2696"/>
        <pc:sldMkLst>
          <pc:docMk/>
          <pc:sldMk cId="483791405" sldId="304"/>
        </pc:sldMkLst>
      </pc:sldChg>
      <pc:sldChg chg="del">
        <pc:chgData name="Puneet Agarwal" userId="5598ee11-02e9-4699-9622-e28b7f4b43ef" providerId="ADAL" clId="{7DA07E8E-EA31-FF41-9779-8722E9B2A72F}" dt="2022-01-04T23:33:36.997" v="505" actId="2696"/>
        <pc:sldMkLst>
          <pc:docMk/>
          <pc:sldMk cId="1709987472" sldId="305"/>
        </pc:sldMkLst>
      </pc:sldChg>
      <pc:sldChg chg="del">
        <pc:chgData name="Puneet Agarwal" userId="5598ee11-02e9-4699-9622-e28b7f4b43ef" providerId="ADAL" clId="{7DA07E8E-EA31-FF41-9779-8722E9B2A72F}" dt="2022-01-04T23:33:37.252" v="506" actId="2696"/>
        <pc:sldMkLst>
          <pc:docMk/>
          <pc:sldMk cId="3825909346" sldId="306"/>
        </pc:sldMkLst>
      </pc:sldChg>
      <pc:sldChg chg="del">
        <pc:chgData name="Puneet Agarwal" userId="5598ee11-02e9-4699-9622-e28b7f4b43ef" providerId="ADAL" clId="{7DA07E8E-EA31-FF41-9779-8722E9B2A72F}" dt="2022-01-04T23:33:37.489" v="507" actId="2696"/>
        <pc:sldMkLst>
          <pc:docMk/>
          <pc:sldMk cId="1658058012" sldId="307"/>
        </pc:sldMkLst>
      </pc:sldChg>
      <pc:sldChg chg="del">
        <pc:chgData name="Puneet Agarwal" userId="5598ee11-02e9-4699-9622-e28b7f4b43ef" providerId="ADAL" clId="{7DA07E8E-EA31-FF41-9779-8722E9B2A72F}" dt="2022-01-04T23:33:37.747" v="508" actId="2696"/>
        <pc:sldMkLst>
          <pc:docMk/>
          <pc:sldMk cId="2632091890" sldId="308"/>
        </pc:sldMkLst>
      </pc:sldChg>
      <pc:sldChg chg="del">
        <pc:chgData name="Puneet Agarwal" userId="5598ee11-02e9-4699-9622-e28b7f4b43ef" providerId="ADAL" clId="{7DA07E8E-EA31-FF41-9779-8722E9B2A72F}" dt="2022-01-04T23:33:38.226" v="510" actId="2696"/>
        <pc:sldMkLst>
          <pc:docMk/>
          <pc:sldMk cId="1052634474" sldId="309"/>
        </pc:sldMkLst>
      </pc:sldChg>
      <pc:sldChg chg="del">
        <pc:chgData name="Puneet Agarwal" userId="5598ee11-02e9-4699-9622-e28b7f4b43ef" providerId="ADAL" clId="{7DA07E8E-EA31-FF41-9779-8722E9B2A72F}" dt="2022-01-04T23:33:38.449" v="511" actId="2696"/>
        <pc:sldMkLst>
          <pc:docMk/>
          <pc:sldMk cId="2083921133" sldId="310"/>
        </pc:sldMkLst>
      </pc:sldChg>
      <pc:sldChg chg="del">
        <pc:chgData name="Puneet Agarwal" userId="5598ee11-02e9-4699-9622-e28b7f4b43ef" providerId="ADAL" clId="{7DA07E8E-EA31-FF41-9779-8722E9B2A72F}" dt="2022-01-04T23:33:39.485" v="514" actId="2696"/>
        <pc:sldMkLst>
          <pc:docMk/>
          <pc:sldMk cId="3483297653" sldId="311"/>
        </pc:sldMkLst>
      </pc:sldChg>
      <pc:sldChg chg="del">
        <pc:chgData name="Puneet Agarwal" userId="5598ee11-02e9-4699-9622-e28b7f4b43ef" providerId="ADAL" clId="{7DA07E8E-EA31-FF41-9779-8722E9B2A72F}" dt="2022-01-04T23:33:37.994" v="509" actId="2696"/>
        <pc:sldMkLst>
          <pc:docMk/>
          <pc:sldMk cId="1056123571" sldId="312"/>
        </pc:sldMkLst>
      </pc:sldChg>
      <pc:sldChg chg="del">
        <pc:chgData name="Puneet Agarwal" userId="5598ee11-02e9-4699-9622-e28b7f4b43ef" providerId="ADAL" clId="{7DA07E8E-EA31-FF41-9779-8722E9B2A72F}" dt="2022-01-04T23:33:39.855" v="515" actId="2696"/>
        <pc:sldMkLst>
          <pc:docMk/>
          <pc:sldMk cId="822701065" sldId="313"/>
        </pc:sldMkLst>
      </pc:sldChg>
      <pc:sldChg chg="del">
        <pc:chgData name="Puneet Agarwal" userId="5598ee11-02e9-4699-9622-e28b7f4b43ef" providerId="ADAL" clId="{7DA07E8E-EA31-FF41-9779-8722E9B2A72F}" dt="2022-01-04T23:33:40.228" v="516" actId="2696"/>
        <pc:sldMkLst>
          <pc:docMk/>
          <pc:sldMk cId="777856822" sldId="315"/>
        </pc:sldMkLst>
      </pc:sldChg>
      <pc:sldChg chg="del">
        <pc:chgData name="Puneet Agarwal" userId="5598ee11-02e9-4699-9622-e28b7f4b43ef" providerId="ADAL" clId="{7DA07E8E-EA31-FF41-9779-8722E9B2A72F}" dt="2022-01-04T23:33:40.562" v="517" actId="2696"/>
        <pc:sldMkLst>
          <pc:docMk/>
          <pc:sldMk cId="267199239" sldId="316"/>
        </pc:sldMkLst>
      </pc:sldChg>
      <pc:sldChg chg="del">
        <pc:chgData name="Puneet Agarwal" userId="5598ee11-02e9-4699-9622-e28b7f4b43ef" providerId="ADAL" clId="{7DA07E8E-EA31-FF41-9779-8722E9B2A72F}" dt="2022-01-04T23:33:41.377" v="519" actId="2696"/>
        <pc:sldMkLst>
          <pc:docMk/>
          <pc:sldMk cId="1820566768" sldId="317"/>
        </pc:sldMkLst>
      </pc:sldChg>
      <pc:sldChg chg="del">
        <pc:chgData name="Puneet Agarwal" userId="5598ee11-02e9-4699-9622-e28b7f4b43ef" providerId="ADAL" clId="{7DA07E8E-EA31-FF41-9779-8722E9B2A72F}" dt="2022-01-04T23:33:41.025" v="518" actId="2696"/>
        <pc:sldMkLst>
          <pc:docMk/>
          <pc:sldMk cId="3323794914" sldId="318"/>
        </pc:sldMkLst>
      </pc:sldChg>
      <pc:sldChg chg="del">
        <pc:chgData name="Puneet Agarwal" userId="5598ee11-02e9-4699-9622-e28b7f4b43ef" providerId="ADAL" clId="{7DA07E8E-EA31-FF41-9779-8722E9B2A72F}" dt="2022-01-04T23:33:41.749" v="520" actId="2696"/>
        <pc:sldMkLst>
          <pc:docMk/>
          <pc:sldMk cId="867422257" sldId="319"/>
        </pc:sldMkLst>
      </pc:sldChg>
      <pc:sldChg chg="del">
        <pc:chgData name="Puneet Agarwal" userId="5598ee11-02e9-4699-9622-e28b7f4b43ef" providerId="ADAL" clId="{7DA07E8E-EA31-FF41-9779-8722E9B2A72F}" dt="2022-01-04T23:33:42.113" v="521" actId="2696"/>
        <pc:sldMkLst>
          <pc:docMk/>
          <pc:sldMk cId="3953227947" sldId="320"/>
        </pc:sldMkLst>
      </pc:sldChg>
      <pc:sldChg chg="del">
        <pc:chgData name="Puneet Agarwal" userId="5598ee11-02e9-4699-9622-e28b7f4b43ef" providerId="ADAL" clId="{7DA07E8E-EA31-FF41-9779-8722E9B2A72F}" dt="2022-01-04T23:33:39.129" v="513" actId="2696"/>
        <pc:sldMkLst>
          <pc:docMk/>
          <pc:sldMk cId="3526715912" sldId="321"/>
        </pc:sldMkLst>
      </pc:sldChg>
      <pc:sldChg chg="del">
        <pc:chgData name="Puneet Agarwal" userId="5598ee11-02e9-4699-9622-e28b7f4b43ef" providerId="ADAL" clId="{7DA07E8E-EA31-FF41-9779-8722E9B2A72F}" dt="2022-01-04T23:33:38.666" v="512" actId="2696"/>
        <pc:sldMkLst>
          <pc:docMk/>
          <pc:sldMk cId="2853371043" sldId="322"/>
        </pc:sldMkLst>
      </pc:sldChg>
      <pc:sldChg chg="del">
        <pc:chgData name="Puneet Agarwal" userId="5598ee11-02e9-4699-9622-e28b7f4b43ef" providerId="ADAL" clId="{7DA07E8E-EA31-FF41-9779-8722E9B2A72F}" dt="2022-01-04T23:33:42.454" v="522" actId="2696"/>
        <pc:sldMkLst>
          <pc:docMk/>
          <pc:sldMk cId="3861687850" sldId="323"/>
        </pc:sldMkLst>
      </pc:sldChg>
      <pc:sldChg chg="del">
        <pc:chgData name="Puneet Agarwal" userId="5598ee11-02e9-4699-9622-e28b7f4b43ef" providerId="ADAL" clId="{7DA07E8E-EA31-FF41-9779-8722E9B2A72F}" dt="2022-01-04T23:33:42.793" v="523" actId="2696"/>
        <pc:sldMkLst>
          <pc:docMk/>
          <pc:sldMk cId="4198805980" sldId="324"/>
        </pc:sldMkLst>
      </pc:sldChg>
      <pc:sldChg chg="del">
        <pc:chgData name="Puneet Agarwal" userId="5598ee11-02e9-4699-9622-e28b7f4b43ef" providerId="ADAL" clId="{7DA07E8E-EA31-FF41-9779-8722E9B2A72F}" dt="2022-01-04T23:33:43.159" v="524" actId="2696"/>
        <pc:sldMkLst>
          <pc:docMk/>
          <pc:sldMk cId="759365685" sldId="325"/>
        </pc:sldMkLst>
      </pc:sldChg>
      <pc:sldChg chg="del">
        <pc:chgData name="Puneet Agarwal" userId="5598ee11-02e9-4699-9622-e28b7f4b43ef" providerId="ADAL" clId="{7DA07E8E-EA31-FF41-9779-8722E9B2A72F}" dt="2022-01-04T23:33:43.470" v="525" actId="2696"/>
        <pc:sldMkLst>
          <pc:docMk/>
          <pc:sldMk cId="2677240003" sldId="326"/>
        </pc:sldMkLst>
      </pc:sldChg>
      <pc:sldChg chg="del">
        <pc:chgData name="Puneet Agarwal" userId="5598ee11-02e9-4699-9622-e28b7f4b43ef" providerId="ADAL" clId="{7DA07E8E-EA31-FF41-9779-8722E9B2A72F}" dt="2022-01-04T23:33:43.800" v="526" actId="2696"/>
        <pc:sldMkLst>
          <pc:docMk/>
          <pc:sldMk cId="4267284685" sldId="327"/>
        </pc:sldMkLst>
      </pc:sldChg>
      <pc:sldChg chg="del">
        <pc:chgData name="Puneet Agarwal" userId="5598ee11-02e9-4699-9622-e28b7f4b43ef" providerId="ADAL" clId="{7DA07E8E-EA31-FF41-9779-8722E9B2A72F}" dt="2022-01-04T23:33:44.394" v="527" actId="2696"/>
        <pc:sldMkLst>
          <pc:docMk/>
          <pc:sldMk cId="2920661530" sldId="328"/>
        </pc:sldMkLst>
      </pc:sldChg>
      <pc:sldChg chg="del">
        <pc:chgData name="Puneet Agarwal" userId="5598ee11-02e9-4699-9622-e28b7f4b43ef" providerId="ADAL" clId="{7DA07E8E-EA31-FF41-9779-8722E9B2A72F}" dt="2022-01-04T23:33:44.696" v="528" actId="2696"/>
        <pc:sldMkLst>
          <pc:docMk/>
          <pc:sldMk cId="57779021" sldId="329"/>
        </pc:sldMkLst>
      </pc:sldChg>
      <pc:sldChg chg="del">
        <pc:chgData name="Puneet Agarwal" userId="5598ee11-02e9-4699-9622-e28b7f4b43ef" providerId="ADAL" clId="{7DA07E8E-EA31-FF41-9779-8722E9B2A72F}" dt="2022-01-04T23:33:45.016" v="529" actId="2696"/>
        <pc:sldMkLst>
          <pc:docMk/>
          <pc:sldMk cId="553022855" sldId="330"/>
        </pc:sldMkLst>
      </pc:sldChg>
      <pc:sldChg chg="del">
        <pc:chgData name="Puneet Agarwal" userId="5598ee11-02e9-4699-9622-e28b7f4b43ef" providerId="ADAL" clId="{7DA07E8E-EA31-FF41-9779-8722E9B2A72F}" dt="2022-01-04T23:33:45.340" v="530" actId="2696"/>
        <pc:sldMkLst>
          <pc:docMk/>
          <pc:sldMk cId="3358162171" sldId="331"/>
        </pc:sldMkLst>
      </pc:sldChg>
      <pc:sldChg chg="del">
        <pc:chgData name="Puneet Agarwal" userId="5598ee11-02e9-4699-9622-e28b7f4b43ef" providerId="ADAL" clId="{7DA07E8E-EA31-FF41-9779-8722E9B2A72F}" dt="2022-01-04T23:33:45.653" v="531" actId="2696"/>
        <pc:sldMkLst>
          <pc:docMk/>
          <pc:sldMk cId="3885878026" sldId="332"/>
        </pc:sldMkLst>
      </pc:sldChg>
      <pc:sldChg chg="del">
        <pc:chgData name="Puneet Agarwal" userId="5598ee11-02e9-4699-9622-e28b7f4b43ef" providerId="ADAL" clId="{7DA07E8E-EA31-FF41-9779-8722E9B2A72F}" dt="2022-01-04T23:33:45.999" v="532" actId="2696"/>
        <pc:sldMkLst>
          <pc:docMk/>
          <pc:sldMk cId="3803694063" sldId="333"/>
        </pc:sldMkLst>
      </pc:sldChg>
      <pc:sldChg chg="del">
        <pc:chgData name="Puneet Agarwal" userId="5598ee11-02e9-4699-9622-e28b7f4b43ef" providerId="ADAL" clId="{7DA07E8E-EA31-FF41-9779-8722E9B2A72F}" dt="2022-01-04T23:33:46.334" v="533" actId="2696"/>
        <pc:sldMkLst>
          <pc:docMk/>
          <pc:sldMk cId="3960424994" sldId="334"/>
        </pc:sldMkLst>
      </pc:sldChg>
      <pc:sldChg chg="del">
        <pc:chgData name="Puneet Agarwal" userId="5598ee11-02e9-4699-9622-e28b7f4b43ef" providerId="ADAL" clId="{7DA07E8E-EA31-FF41-9779-8722E9B2A72F}" dt="2022-01-04T23:33:46.646" v="534" actId="2696"/>
        <pc:sldMkLst>
          <pc:docMk/>
          <pc:sldMk cId="3745384360" sldId="335"/>
        </pc:sldMkLst>
      </pc:sldChg>
      <pc:sldChg chg="del">
        <pc:chgData name="Puneet Agarwal" userId="5598ee11-02e9-4699-9622-e28b7f4b43ef" providerId="ADAL" clId="{7DA07E8E-EA31-FF41-9779-8722E9B2A72F}" dt="2022-01-04T23:33:47.067" v="535" actId="2696"/>
        <pc:sldMkLst>
          <pc:docMk/>
          <pc:sldMk cId="2518881345" sldId="336"/>
        </pc:sldMkLst>
      </pc:sldChg>
      <pc:sldChg chg="del">
        <pc:chgData name="Puneet Agarwal" userId="5598ee11-02e9-4699-9622-e28b7f4b43ef" providerId="ADAL" clId="{7DA07E8E-EA31-FF41-9779-8722E9B2A72F}" dt="2022-01-04T23:33:47.289" v="536" actId="2696"/>
        <pc:sldMkLst>
          <pc:docMk/>
          <pc:sldMk cId="168473625" sldId="337"/>
        </pc:sldMkLst>
      </pc:sldChg>
      <pc:sldChg chg="del">
        <pc:chgData name="Puneet Agarwal" userId="5598ee11-02e9-4699-9622-e28b7f4b43ef" providerId="ADAL" clId="{7DA07E8E-EA31-FF41-9779-8722E9B2A72F}" dt="2022-01-04T23:33:47.636" v="537" actId="2696"/>
        <pc:sldMkLst>
          <pc:docMk/>
          <pc:sldMk cId="2786020251" sldId="338"/>
        </pc:sldMkLst>
      </pc:sldChg>
      <pc:sldChg chg="del">
        <pc:chgData name="Puneet Agarwal" userId="5598ee11-02e9-4699-9622-e28b7f4b43ef" providerId="ADAL" clId="{7DA07E8E-EA31-FF41-9779-8722E9B2A72F}" dt="2022-01-04T23:33:48.016" v="538" actId="2696"/>
        <pc:sldMkLst>
          <pc:docMk/>
          <pc:sldMk cId="3568335317" sldId="339"/>
        </pc:sldMkLst>
      </pc:sldChg>
      <pc:sldChg chg="del">
        <pc:chgData name="Puneet Agarwal" userId="5598ee11-02e9-4699-9622-e28b7f4b43ef" providerId="ADAL" clId="{7DA07E8E-EA31-FF41-9779-8722E9B2A72F}" dt="2022-01-04T23:33:48.344" v="539" actId="2696"/>
        <pc:sldMkLst>
          <pc:docMk/>
          <pc:sldMk cId="2557612885" sldId="340"/>
        </pc:sldMkLst>
      </pc:sldChg>
      <pc:sldChg chg="del">
        <pc:chgData name="Puneet Agarwal" userId="5598ee11-02e9-4699-9622-e28b7f4b43ef" providerId="ADAL" clId="{7DA07E8E-EA31-FF41-9779-8722E9B2A72F}" dt="2022-01-04T23:33:48.659" v="540" actId="2696"/>
        <pc:sldMkLst>
          <pc:docMk/>
          <pc:sldMk cId="667595868" sldId="341"/>
        </pc:sldMkLst>
      </pc:sldChg>
      <pc:sldChg chg="del">
        <pc:chgData name="Puneet Agarwal" userId="5598ee11-02e9-4699-9622-e28b7f4b43ef" providerId="ADAL" clId="{7DA07E8E-EA31-FF41-9779-8722E9B2A72F}" dt="2022-01-04T23:33:49" v="541" actId="2696"/>
        <pc:sldMkLst>
          <pc:docMk/>
          <pc:sldMk cId="3889209879" sldId="342"/>
        </pc:sldMkLst>
      </pc:sldChg>
      <pc:sldChg chg="del">
        <pc:chgData name="Puneet Agarwal" userId="5598ee11-02e9-4699-9622-e28b7f4b43ef" providerId="ADAL" clId="{7DA07E8E-EA31-FF41-9779-8722E9B2A72F}" dt="2022-01-04T23:33:49.369" v="542" actId="2696"/>
        <pc:sldMkLst>
          <pc:docMk/>
          <pc:sldMk cId="2888495663" sldId="343"/>
        </pc:sldMkLst>
      </pc:sldChg>
      <pc:sldChg chg="del">
        <pc:chgData name="Puneet Agarwal" userId="5598ee11-02e9-4699-9622-e28b7f4b43ef" providerId="ADAL" clId="{7DA07E8E-EA31-FF41-9779-8722E9B2A72F}" dt="2022-01-04T23:33:49.754" v="543" actId="2696"/>
        <pc:sldMkLst>
          <pc:docMk/>
          <pc:sldMk cId="4034935538" sldId="344"/>
        </pc:sldMkLst>
      </pc:sldChg>
      <pc:sldChg chg="del">
        <pc:chgData name="Puneet Agarwal" userId="5598ee11-02e9-4699-9622-e28b7f4b43ef" providerId="ADAL" clId="{7DA07E8E-EA31-FF41-9779-8722E9B2A72F}" dt="2022-01-04T23:33:50.048" v="544" actId="2696"/>
        <pc:sldMkLst>
          <pc:docMk/>
          <pc:sldMk cId="3467728352" sldId="345"/>
        </pc:sldMkLst>
      </pc:sldChg>
      <pc:sldChg chg="del">
        <pc:chgData name="Puneet Agarwal" userId="5598ee11-02e9-4699-9622-e28b7f4b43ef" providerId="ADAL" clId="{7DA07E8E-EA31-FF41-9779-8722E9B2A72F}" dt="2022-01-04T23:33:50.386" v="545" actId="2696"/>
        <pc:sldMkLst>
          <pc:docMk/>
          <pc:sldMk cId="968326968" sldId="346"/>
        </pc:sldMkLst>
      </pc:sldChg>
      <pc:sldChg chg="del">
        <pc:chgData name="Puneet Agarwal" userId="5598ee11-02e9-4699-9622-e28b7f4b43ef" providerId="ADAL" clId="{7DA07E8E-EA31-FF41-9779-8722E9B2A72F}" dt="2022-01-04T23:33:50.721" v="546" actId="2696"/>
        <pc:sldMkLst>
          <pc:docMk/>
          <pc:sldMk cId="3734794637" sldId="347"/>
        </pc:sldMkLst>
      </pc:sldChg>
      <pc:sldChg chg="del">
        <pc:chgData name="Puneet Agarwal" userId="5598ee11-02e9-4699-9622-e28b7f4b43ef" providerId="ADAL" clId="{7DA07E8E-EA31-FF41-9779-8722E9B2A72F}" dt="2022-01-04T23:33:51.102" v="547" actId="2696"/>
        <pc:sldMkLst>
          <pc:docMk/>
          <pc:sldMk cId="2783301445" sldId="348"/>
        </pc:sldMkLst>
      </pc:sldChg>
      <pc:sldChg chg="del">
        <pc:chgData name="Puneet Agarwal" userId="5598ee11-02e9-4699-9622-e28b7f4b43ef" providerId="ADAL" clId="{7DA07E8E-EA31-FF41-9779-8722E9B2A72F}" dt="2022-01-04T23:33:51.459" v="548" actId="2696"/>
        <pc:sldMkLst>
          <pc:docMk/>
          <pc:sldMk cId="237006164" sldId="349"/>
        </pc:sldMkLst>
      </pc:sldChg>
      <pc:sldChg chg="del">
        <pc:chgData name="Puneet Agarwal" userId="5598ee11-02e9-4699-9622-e28b7f4b43ef" providerId="ADAL" clId="{7DA07E8E-EA31-FF41-9779-8722E9B2A72F}" dt="2022-01-04T23:33:51.827" v="549" actId="2696"/>
        <pc:sldMkLst>
          <pc:docMk/>
          <pc:sldMk cId="1515948726" sldId="350"/>
        </pc:sldMkLst>
      </pc:sldChg>
      <pc:sldChg chg="del">
        <pc:chgData name="Puneet Agarwal" userId="5598ee11-02e9-4699-9622-e28b7f4b43ef" providerId="ADAL" clId="{7DA07E8E-EA31-FF41-9779-8722E9B2A72F}" dt="2022-01-04T23:33:52.194" v="550" actId="2696"/>
        <pc:sldMkLst>
          <pc:docMk/>
          <pc:sldMk cId="71113180" sldId="351"/>
        </pc:sldMkLst>
      </pc:sldChg>
      <pc:sldChg chg="del">
        <pc:chgData name="Puneet Agarwal" userId="5598ee11-02e9-4699-9622-e28b7f4b43ef" providerId="ADAL" clId="{7DA07E8E-EA31-FF41-9779-8722E9B2A72F}" dt="2022-01-04T23:33:52.565" v="551" actId="2696"/>
        <pc:sldMkLst>
          <pc:docMk/>
          <pc:sldMk cId="140947123" sldId="352"/>
        </pc:sldMkLst>
      </pc:sldChg>
      <pc:sldChg chg="del">
        <pc:chgData name="Puneet Agarwal" userId="5598ee11-02e9-4699-9622-e28b7f4b43ef" providerId="ADAL" clId="{7DA07E8E-EA31-FF41-9779-8722E9B2A72F}" dt="2022-01-04T23:33:52.889" v="552" actId="2696"/>
        <pc:sldMkLst>
          <pc:docMk/>
          <pc:sldMk cId="2888156279" sldId="353"/>
        </pc:sldMkLst>
      </pc:sldChg>
      <pc:sldChg chg="del">
        <pc:chgData name="Puneet Agarwal" userId="5598ee11-02e9-4699-9622-e28b7f4b43ef" providerId="ADAL" clId="{7DA07E8E-EA31-FF41-9779-8722E9B2A72F}" dt="2022-01-04T23:33:53.397" v="553" actId="2696"/>
        <pc:sldMkLst>
          <pc:docMk/>
          <pc:sldMk cId="128449727" sldId="354"/>
        </pc:sldMkLst>
      </pc:sldChg>
      <pc:sldChg chg="del">
        <pc:chgData name="Puneet Agarwal" userId="5598ee11-02e9-4699-9622-e28b7f4b43ef" providerId="ADAL" clId="{7DA07E8E-EA31-FF41-9779-8722E9B2A72F}" dt="2022-01-04T23:33:53.800" v="554" actId="2696"/>
        <pc:sldMkLst>
          <pc:docMk/>
          <pc:sldMk cId="1655524558" sldId="355"/>
        </pc:sldMkLst>
      </pc:sldChg>
      <pc:sldChg chg="del">
        <pc:chgData name="Puneet Agarwal" userId="5598ee11-02e9-4699-9622-e28b7f4b43ef" providerId="ADAL" clId="{7DA07E8E-EA31-FF41-9779-8722E9B2A72F}" dt="2022-01-04T23:33:54.572" v="555" actId="2696"/>
        <pc:sldMkLst>
          <pc:docMk/>
          <pc:sldMk cId="1223037913" sldId="356"/>
        </pc:sldMkLst>
      </pc:sldChg>
      <pc:sldChg chg="del">
        <pc:chgData name="Puneet Agarwal" userId="5598ee11-02e9-4699-9622-e28b7f4b43ef" providerId="ADAL" clId="{7DA07E8E-EA31-FF41-9779-8722E9B2A72F}" dt="2022-01-04T23:33:54.850" v="556" actId="2696"/>
        <pc:sldMkLst>
          <pc:docMk/>
          <pc:sldMk cId="1498341497" sldId="357"/>
        </pc:sldMkLst>
      </pc:sldChg>
      <pc:sldChg chg="del">
        <pc:chgData name="Puneet Agarwal" userId="5598ee11-02e9-4699-9622-e28b7f4b43ef" providerId="ADAL" clId="{7DA07E8E-EA31-FF41-9779-8722E9B2A72F}" dt="2022-01-04T23:33:55.151" v="557" actId="2696"/>
        <pc:sldMkLst>
          <pc:docMk/>
          <pc:sldMk cId="2860740325" sldId="358"/>
        </pc:sldMkLst>
      </pc:sldChg>
      <pc:sldChg chg="del">
        <pc:chgData name="Puneet Agarwal" userId="5598ee11-02e9-4699-9622-e28b7f4b43ef" providerId="ADAL" clId="{7DA07E8E-EA31-FF41-9779-8722E9B2A72F}" dt="2022-01-04T23:33:55.581" v="558" actId="2696"/>
        <pc:sldMkLst>
          <pc:docMk/>
          <pc:sldMk cId="3639919762" sldId="360"/>
        </pc:sldMkLst>
      </pc:sldChg>
      <pc:sldChg chg="del">
        <pc:chgData name="Puneet Agarwal" userId="5598ee11-02e9-4699-9622-e28b7f4b43ef" providerId="ADAL" clId="{7DA07E8E-EA31-FF41-9779-8722E9B2A72F}" dt="2022-01-04T23:33:55.960" v="559" actId="2696"/>
        <pc:sldMkLst>
          <pc:docMk/>
          <pc:sldMk cId="1660273360" sldId="361"/>
        </pc:sldMkLst>
      </pc:sldChg>
      <pc:sldChg chg="del">
        <pc:chgData name="Puneet Agarwal" userId="5598ee11-02e9-4699-9622-e28b7f4b43ef" providerId="ADAL" clId="{7DA07E8E-EA31-FF41-9779-8722E9B2A72F}" dt="2022-01-04T23:33:56.305" v="560" actId="2696"/>
        <pc:sldMkLst>
          <pc:docMk/>
          <pc:sldMk cId="1126528292" sldId="362"/>
        </pc:sldMkLst>
      </pc:sldChg>
      <pc:sldChg chg="del">
        <pc:chgData name="Puneet Agarwal" userId="5598ee11-02e9-4699-9622-e28b7f4b43ef" providerId="ADAL" clId="{7DA07E8E-EA31-FF41-9779-8722E9B2A72F}" dt="2022-01-04T23:33:56.633" v="561" actId="2696"/>
        <pc:sldMkLst>
          <pc:docMk/>
          <pc:sldMk cId="579261925" sldId="363"/>
        </pc:sldMkLst>
      </pc:sldChg>
      <pc:sldChg chg="del">
        <pc:chgData name="Puneet Agarwal" userId="5598ee11-02e9-4699-9622-e28b7f4b43ef" providerId="ADAL" clId="{7DA07E8E-EA31-FF41-9779-8722E9B2A72F}" dt="2022-01-04T23:33:57.025" v="562" actId="2696"/>
        <pc:sldMkLst>
          <pc:docMk/>
          <pc:sldMk cId="2121035918" sldId="364"/>
        </pc:sldMkLst>
      </pc:sldChg>
      <pc:sldChg chg="del">
        <pc:chgData name="Puneet Agarwal" userId="5598ee11-02e9-4699-9622-e28b7f4b43ef" providerId="ADAL" clId="{7DA07E8E-EA31-FF41-9779-8722E9B2A72F}" dt="2022-01-04T23:33:57.402" v="563" actId="2696"/>
        <pc:sldMkLst>
          <pc:docMk/>
          <pc:sldMk cId="1700110962" sldId="365"/>
        </pc:sldMkLst>
      </pc:sldChg>
      <pc:sldChg chg="del">
        <pc:chgData name="Puneet Agarwal" userId="5598ee11-02e9-4699-9622-e28b7f4b43ef" providerId="ADAL" clId="{7DA07E8E-EA31-FF41-9779-8722E9B2A72F}" dt="2022-01-04T23:33:57.747" v="564" actId="2696"/>
        <pc:sldMkLst>
          <pc:docMk/>
          <pc:sldMk cId="3753879980" sldId="366"/>
        </pc:sldMkLst>
      </pc:sldChg>
      <pc:sldChg chg="del">
        <pc:chgData name="Puneet Agarwal" userId="5598ee11-02e9-4699-9622-e28b7f4b43ef" providerId="ADAL" clId="{7DA07E8E-EA31-FF41-9779-8722E9B2A72F}" dt="2022-01-04T23:33:58.085" v="565" actId="2696"/>
        <pc:sldMkLst>
          <pc:docMk/>
          <pc:sldMk cId="3747144427" sldId="367"/>
        </pc:sldMkLst>
      </pc:sldChg>
      <pc:sldChg chg="addSp delSp modSp new mod modAnim">
        <pc:chgData name="Puneet Agarwal" userId="5598ee11-02e9-4699-9622-e28b7f4b43ef" providerId="ADAL" clId="{7DA07E8E-EA31-FF41-9779-8722E9B2A72F}" dt="2022-01-09T01:07:00.359" v="1790" actId="20577"/>
        <pc:sldMkLst>
          <pc:docMk/>
          <pc:sldMk cId="1290259239" sldId="369"/>
        </pc:sldMkLst>
        <pc:spChg chg="del">
          <ac:chgData name="Puneet Agarwal" userId="5598ee11-02e9-4699-9622-e28b7f4b43ef" providerId="ADAL" clId="{7DA07E8E-EA31-FF41-9779-8722E9B2A72F}" dt="2022-01-04T23:34:31.023" v="568" actId="478"/>
          <ac:spMkLst>
            <pc:docMk/>
            <pc:sldMk cId="1290259239" sldId="369"/>
            <ac:spMk id="2" creationId="{B472CCDC-007F-C241-9C18-5293C1F14FFC}"/>
          </ac:spMkLst>
        </pc:spChg>
        <pc:spChg chg="del">
          <ac:chgData name="Puneet Agarwal" userId="5598ee11-02e9-4699-9622-e28b7f4b43ef" providerId="ADAL" clId="{7DA07E8E-EA31-FF41-9779-8722E9B2A72F}" dt="2022-01-04T23:34:31.023" v="568" actId="478"/>
          <ac:spMkLst>
            <pc:docMk/>
            <pc:sldMk cId="1290259239" sldId="369"/>
            <ac:spMk id="3" creationId="{BE99C9DD-379A-514C-B7ED-F4440C55F05F}"/>
          </ac:spMkLst>
        </pc:spChg>
        <pc:spChg chg="del">
          <ac:chgData name="Puneet Agarwal" userId="5598ee11-02e9-4699-9622-e28b7f4b43ef" providerId="ADAL" clId="{7DA07E8E-EA31-FF41-9779-8722E9B2A72F}" dt="2022-01-04T23:34:31.023" v="568" actId="478"/>
          <ac:spMkLst>
            <pc:docMk/>
            <pc:sldMk cId="1290259239" sldId="369"/>
            <ac:spMk id="4" creationId="{21550F85-46A9-3C4A-85E8-7B8C05D913CC}"/>
          </ac:spMkLst>
        </pc:spChg>
        <pc:spChg chg="del">
          <ac:chgData name="Puneet Agarwal" userId="5598ee11-02e9-4699-9622-e28b7f4b43ef" providerId="ADAL" clId="{7DA07E8E-EA31-FF41-9779-8722E9B2A72F}" dt="2022-01-04T23:34:31.023" v="568" actId="478"/>
          <ac:spMkLst>
            <pc:docMk/>
            <pc:sldMk cId="1290259239" sldId="369"/>
            <ac:spMk id="5" creationId="{071D3F3C-B230-C544-BD92-F06B9032A395}"/>
          </ac:spMkLst>
        </pc:spChg>
        <pc:spChg chg="del">
          <ac:chgData name="Puneet Agarwal" userId="5598ee11-02e9-4699-9622-e28b7f4b43ef" providerId="ADAL" clId="{7DA07E8E-EA31-FF41-9779-8722E9B2A72F}" dt="2022-01-04T23:34:31.023" v="568" actId="478"/>
          <ac:spMkLst>
            <pc:docMk/>
            <pc:sldMk cId="1290259239" sldId="369"/>
            <ac:spMk id="6" creationId="{496848E5-FC96-1F43-AEE2-15D724B3EAC0}"/>
          </ac:spMkLst>
        </pc:spChg>
        <pc:spChg chg="add del mod">
          <ac:chgData name="Puneet Agarwal" userId="5598ee11-02e9-4699-9622-e28b7f4b43ef" providerId="ADAL" clId="{7DA07E8E-EA31-FF41-9779-8722E9B2A72F}" dt="2022-01-04T23:35:05.333" v="609" actId="478"/>
          <ac:spMkLst>
            <pc:docMk/>
            <pc:sldMk cId="1290259239" sldId="369"/>
            <ac:spMk id="7" creationId="{E26EA601-AA49-3645-ACE8-852C51DBDCCE}"/>
          </ac:spMkLst>
        </pc:spChg>
        <pc:spChg chg="add del mod">
          <ac:chgData name="Puneet Agarwal" userId="5598ee11-02e9-4699-9622-e28b7f4b43ef" providerId="ADAL" clId="{7DA07E8E-EA31-FF41-9779-8722E9B2A72F}" dt="2022-01-04T23:35:19.387" v="611" actId="478"/>
          <ac:spMkLst>
            <pc:docMk/>
            <pc:sldMk cId="1290259239" sldId="369"/>
            <ac:spMk id="9" creationId="{3E10450E-09C1-4846-8A16-BD7F7BE406EA}"/>
          </ac:spMkLst>
        </pc:spChg>
        <pc:spChg chg="add mod">
          <ac:chgData name="Puneet Agarwal" userId="5598ee11-02e9-4699-9622-e28b7f4b43ef" providerId="ADAL" clId="{7DA07E8E-EA31-FF41-9779-8722E9B2A72F}" dt="2022-01-09T01:07:00.359" v="1790" actId="20577"/>
          <ac:spMkLst>
            <pc:docMk/>
            <pc:sldMk cId="1290259239" sldId="369"/>
            <ac:spMk id="10" creationId="{1088D927-46A9-C741-9005-B6FBA3755986}"/>
          </ac:spMkLst>
        </pc:spChg>
        <pc:spChg chg="add mod">
          <ac:chgData name="Puneet Agarwal" userId="5598ee11-02e9-4699-9622-e28b7f4b43ef" providerId="ADAL" clId="{7DA07E8E-EA31-FF41-9779-8722E9B2A72F}" dt="2022-01-04T23:36:45.687" v="628" actId="207"/>
          <ac:spMkLst>
            <pc:docMk/>
            <pc:sldMk cId="1290259239" sldId="369"/>
            <ac:spMk id="11" creationId="{41556457-6855-CD44-8FDC-590D13719D7F}"/>
          </ac:spMkLst>
        </pc:spChg>
        <pc:spChg chg="add mod">
          <ac:chgData name="Puneet Agarwal" userId="5598ee11-02e9-4699-9622-e28b7f4b43ef" providerId="ADAL" clId="{7DA07E8E-EA31-FF41-9779-8722E9B2A72F}" dt="2022-01-04T23:45:44.042" v="876" actId="113"/>
          <ac:spMkLst>
            <pc:docMk/>
            <pc:sldMk cId="1290259239" sldId="369"/>
            <ac:spMk id="12" creationId="{7B9AD35A-171F-0E46-8F37-8B1D80571C1B}"/>
          </ac:spMkLst>
        </pc:spChg>
        <pc:spChg chg="add mod">
          <ac:chgData name="Puneet Agarwal" userId="5598ee11-02e9-4699-9622-e28b7f4b43ef" providerId="ADAL" clId="{7DA07E8E-EA31-FF41-9779-8722E9B2A72F}" dt="2022-01-04T23:37:44.791" v="653" actId="20577"/>
          <ac:spMkLst>
            <pc:docMk/>
            <pc:sldMk cId="1290259239" sldId="369"/>
            <ac:spMk id="13" creationId="{0C29AC86-CB11-3247-B089-D062F6864C27}"/>
          </ac:spMkLst>
        </pc:spChg>
        <pc:spChg chg="add mod">
          <ac:chgData name="Puneet Agarwal" userId="5598ee11-02e9-4699-9622-e28b7f4b43ef" providerId="ADAL" clId="{7DA07E8E-EA31-FF41-9779-8722E9B2A72F}" dt="2022-01-04T23:45:49.648" v="877" actId="113"/>
          <ac:spMkLst>
            <pc:docMk/>
            <pc:sldMk cId="1290259239" sldId="369"/>
            <ac:spMk id="14" creationId="{B83D032B-720E-3649-9F8E-A389FF53BA29}"/>
          </ac:spMkLst>
        </pc:spChg>
        <pc:spChg chg="add mod">
          <ac:chgData name="Puneet Agarwal" userId="5598ee11-02e9-4699-9622-e28b7f4b43ef" providerId="ADAL" clId="{7DA07E8E-EA31-FF41-9779-8722E9B2A72F}" dt="2022-01-04T23:37:47.554" v="655" actId="20577"/>
          <ac:spMkLst>
            <pc:docMk/>
            <pc:sldMk cId="1290259239" sldId="369"/>
            <ac:spMk id="15" creationId="{EEDA304E-5B4C-7E40-80B0-403108DD679D}"/>
          </ac:spMkLst>
        </pc:spChg>
        <pc:spChg chg="add mod">
          <ac:chgData name="Puneet Agarwal" userId="5598ee11-02e9-4699-9622-e28b7f4b43ef" providerId="ADAL" clId="{7DA07E8E-EA31-FF41-9779-8722E9B2A72F}" dt="2022-01-04T23:45:54.514" v="878" actId="113"/>
          <ac:spMkLst>
            <pc:docMk/>
            <pc:sldMk cId="1290259239" sldId="369"/>
            <ac:spMk id="16" creationId="{9DBC3E6E-486D-2E4E-8D98-DAECD770F3C3}"/>
          </ac:spMkLst>
        </pc:spChg>
        <pc:spChg chg="add mod">
          <ac:chgData name="Puneet Agarwal" userId="5598ee11-02e9-4699-9622-e28b7f4b43ef" providerId="ADAL" clId="{7DA07E8E-EA31-FF41-9779-8722E9B2A72F}" dt="2022-01-04T23:37:53.845" v="657" actId="20577"/>
          <ac:spMkLst>
            <pc:docMk/>
            <pc:sldMk cId="1290259239" sldId="369"/>
            <ac:spMk id="17" creationId="{62614400-4CCE-A743-8B17-11A9445B8A53}"/>
          </ac:spMkLst>
        </pc:spChg>
        <pc:spChg chg="add mod">
          <ac:chgData name="Puneet Agarwal" userId="5598ee11-02e9-4699-9622-e28b7f4b43ef" providerId="ADAL" clId="{7DA07E8E-EA31-FF41-9779-8722E9B2A72F}" dt="2022-01-04T23:45:58.948" v="879" actId="113"/>
          <ac:spMkLst>
            <pc:docMk/>
            <pc:sldMk cId="1290259239" sldId="369"/>
            <ac:spMk id="18" creationId="{B08AD90D-9B8D-CC4F-B66C-C63770862CC3}"/>
          </ac:spMkLst>
        </pc:spChg>
        <pc:graphicFrameChg chg="add del mod">
          <ac:chgData name="Puneet Agarwal" userId="5598ee11-02e9-4699-9622-e28b7f4b43ef" providerId="ADAL" clId="{7DA07E8E-EA31-FF41-9779-8722E9B2A72F}" dt="2022-01-04T23:42:00.752" v="751" actId="478"/>
          <ac:graphicFrameMkLst>
            <pc:docMk/>
            <pc:sldMk cId="1290259239" sldId="369"/>
            <ac:graphicFrameMk id="19" creationId="{76B0DA9A-4E5F-6647-B065-9D05C282CE15}"/>
          </ac:graphicFrameMkLst>
        </pc:graphicFrameChg>
      </pc:sldChg>
      <pc:sldChg chg="del">
        <pc:chgData name="Puneet Agarwal" userId="5598ee11-02e9-4699-9622-e28b7f4b43ef" providerId="ADAL" clId="{7DA07E8E-EA31-FF41-9779-8722E9B2A72F}" dt="2022-01-04T23:34:05.574" v="566" actId="2696"/>
        <pc:sldMkLst>
          <pc:docMk/>
          <pc:sldMk cId="3823948494" sldId="369"/>
        </pc:sldMkLst>
      </pc:sldChg>
      <pc:sldChg chg="addSp delSp modSp new mod modAnim">
        <pc:chgData name="Puneet Agarwal" userId="5598ee11-02e9-4699-9622-e28b7f4b43ef" providerId="ADAL" clId="{7DA07E8E-EA31-FF41-9779-8722E9B2A72F}" dt="2022-01-09T19:54:31.260" v="4521" actId="20577"/>
        <pc:sldMkLst>
          <pc:docMk/>
          <pc:sldMk cId="2683723610" sldId="370"/>
        </pc:sldMkLst>
        <pc:spChg chg="del">
          <ac:chgData name="Puneet Agarwal" userId="5598ee11-02e9-4699-9622-e28b7f4b43ef" providerId="ADAL" clId="{7DA07E8E-EA31-FF41-9779-8722E9B2A72F}" dt="2022-01-04T23:46:57.201" v="884" actId="478"/>
          <ac:spMkLst>
            <pc:docMk/>
            <pc:sldMk cId="2683723610" sldId="370"/>
            <ac:spMk id="2" creationId="{68E0BD23-8050-614F-BB32-DB54128B2A41}"/>
          </ac:spMkLst>
        </pc:spChg>
        <pc:spChg chg="del">
          <ac:chgData name="Puneet Agarwal" userId="5598ee11-02e9-4699-9622-e28b7f4b43ef" providerId="ADAL" clId="{7DA07E8E-EA31-FF41-9779-8722E9B2A72F}" dt="2022-01-04T23:46:57.201" v="884" actId="478"/>
          <ac:spMkLst>
            <pc:docMk/>
            <pc:sldMk cId="2683723610" sldId="370"/>
            <ac:spMk id="3" creationId="{07BEDBD9-8407-894F-9D24-22AC8ADF3DAC}"/>
          </ac:spMkLst>
        </pc:spChg>
        <pc:spChg chg="del">
          <ac:chgData name="Puneet Agarwal" userId="5598ee11-02e9-4699-9622-e28b7f4b43ef" providerId="ADAL" clId="{7DA07E8E-EA31-FF41-9779-8722E9B2A72F}" dt="2022-01-04T23:46:57.201" v="884" actId="478"/>
          <ac:spMkLst>
            <pc:docMk/>
            <pc:sldMk cId="2683723610" sldId="370"/>
            <ac:spMk id="4" creationId="{8A98228C-FA1A-F84F-870C-EE5366F17072}"/>
          </ac:spMkLst>
        </pc:spChg>
        <pc:spChg chg="del">
          <ac:chgData name="Puneet Agarwal" userId="5598ee11-02e9-4699-9622-e28b7f4b43ef" providerId="ADAL" clId="{7DA07E8E-EA31-FF41-9779-8722E9B2A72F}" dt="2022-01-04T23:46:57.201" v="884" actId="478"/>
          <ac:spMkLst>
            <pc:docMk/>
            <pc:sldMk cId="2683723610" sldId="370"/>
            <ac:spMk id="5" creationId="{1723609E-CDF4-3E4E-A13C-C6B6835C86A7}"/>
          </ac:spMkLst>
        </pc:spChg>
        <pc:spChg chg="del">
          <ac:chgData name="Puneet Agarwal" userId="5598ee11-02e9-4699-9622-e28b7f4b43ef" providerId="ADAL" clId="{7DA07E8E-EA31-FF41-9779-8722E9B2A72F}" dt="2022-01-04T23:46:57.201" v="884" actId="478"/>
          <ac:spMkLst>
            <pc:docMk/>
            <pc:sldMk cId="2683723610" sldId="370"/>
            <ac:spMk id="6" creationId="{892BC4FC-54FD-4B44-A2FB-8F6A1FBB14D7}"/>
          </ac:spMkLst>
        </pc:spChg>
        <pc:spChg chg="add mod">
          <ac:chgData name="Puneet Agarwal" userId="5598ee11-02e9-4699-9622-e28b7f4b43ef" providerId="ADAL" clId="{7DA07E8E-EA31-FF41-9779-8722E9B2A72F}" dt="2022-01-04T23:51:25.987" v="985" actId="1076"/>
          <ac:spMkLst>
            <pc:docMk/>
            <pc:sldMk cId="2683723610" sldId="370"/>
            <ac:spMk id="8" creationId="{3E7AE691-752F-FD4A-A942-AB9D46FECE09}"/>
          </ac:spMkLst>
        </pc:spChg>
        <pc:spChg chg="add mod">
          <ac:chgData name="Puneet Agarwal" userId="5598ee11-02e9-4699-9622-e28b7f4b43ef" providerId="ADAL" clId="{7DA07E8E-EA31-FF41-9779-8722E9B2A72F}" dt="2022-01-09T19:54:31.260" v="4521" actId="20577"/>
          <ac:spMkLst>
            <pc:docMk/>
            <pc:sldMk cId="2683723610" sldId="370"/>
            <ac:spMk id="10" creationId="{22C69E53-83ED-9C4A-B228-4E968066FFB8}"/>
          </ac:spMkLst>
        </pc:spChg>
        <pc:spChg chg="add del mod">
          <ac:chgData name="Puneet Agarwal" userId="5598ee11-02e9-4699-9622-e28b7f4b43ef" providerId="ADAL" clId="{7DA07E8E-EA31-FF41-9779-8722E9B2A72F}" dt="2022-01-04T23:54:30.805" v="1020"/>
          <ac:spMkLst>
            <pc:docMk/>
            <pc:sldMk cId="2683723610" sldId="370"/>
            <ac:spMk id="11" creationId="{9A353057-8B9F-F846-84B3-494A84D189D1}"/>
          </ac:spMkLst>
        </pc:spChg>
        <pc:spChg chg="add mod">
          <ac:chgData name="Puneet Agarwal" userId="5598ee11-02e9-4699-9622-e28b7f4b43ef" providerId="ADAL" clId="{7DA07E8E-EA31-FF41-9779-8722E9B2A72F}" dt="2022-01-05T00:10:02.038" v="1508" actId="208"/>
          <ac:spMkLst>
            <pc:docMk/>
            <pc:sldMk cId="2683723610" sldId="370"/>
            <ac:spMk id="12" creationId="{C429047C-256D-B347-BF4C-05AD91AD9A3F}"/>
          </ac:spMkLst>
        </pc:spChg>
        <pc:spChg chg="add mod">
          <ac:chgData name="Puneet Agarwal" userId="5598ee11-02e9-4699-9622-e28b7f4b43ef" providerId="ADAL" clId="{7DA07E8E-EA31-FF41-9779-8722E9B2A72F}" dt="2022-01-05T00:10:12.674" v="1510" actId="1076"/>
          <ac:spMkLst>
            <pc:docMk/>
            <pc:sldMk cId="2683723610" sldId="370"/>
            <ac:spMk id="13" creationId="{CE334AB4-64CB-F340-BAAE-553FDB336018}"/>
          </ac:spMkLst>
        </pc:spChg>
        <pc:spChg chg="add mod">
          <ac:chgData name="Puneet Agarwal" userId="5598ee11-02e9-4699-9622-e28b7f4b43ef" providerId="ADAL" clId="{7DA07E8E-EA31-FF41-9779-8722E9B2A72F}" dt="2022-01-05T00:10:53.001" v="1516" actId="208"/>
          <ac:spMkLst>
            <pc:docMk/>
            <pc:sldMk cId="2683723610" sldId="370"/>
            <ac:spMk id="14" creationId="{3F968CAA-A71E-6E43-AD54-A07389D4F1C0}"/>
          </ac:spMkLst>
        </pc:spChg>
        <pc:spChg chg="add mod">
          <ac:chgData name="Puneet Agarwal" userId="5598ee11-02e9-4699-9622-e28b7f4b43ef" providerId="ADAL" clId="{7DA07E8E-EA31-FF41-9779-8722E9B2A72F}" dt="2022-01-05T00:11:08.623" v="1518" actId="208"/>
          <ac:spMkLst>
            <pc:docMk/>
            <pc:sldMk cId="2683723610" sldId="370"/>
            <ac:spMk id="15" creationId="{3815F27B-92D1-C145-9132-EA8E0EDEEB95}"/>
          </ac:spMkLst>
        </pc:spChg>
        <pc:spChg chg="add del">
          <ac:chgData name="Puneet Agarwal" userId="5598ee11-02e9-4699-9622-e28b7f4b43ef" providerId="ADAL" clId="{7DA07E8E-EA31-FF41-9779-8722E9B2A72F}" dt="2022-01-05T00:11:27.716" v="1520" actId="11529"/>
          <ac:spMkLst>
            <pc:docMk/>
            <pc:sldMk cId="2683723610" sldId="370"/>
            <ac:spMk id="16" creationId="{76934F8D-651F-A548-B8A6-13C32E1003F7}"/>
          </ac:spMkLst>
        </pc:spChg>
        <pc:spChg chg="add mod">
          <ac:chgData name="Puneet Agarwal" userId="5598ee11-02e9-4699-9622-e28b7f4b43ef" providerId="ADAL" clId="{7DA07E8E-EA31-FF41-9779-8722E9B2A72F}" dt="2022-01-05T00:11:43.318" v="1524" actId="1076"/>
          <ac:spMkLst>
            <pc:docMk/>
            <pc:sldMk cId="2683723610" sldId="370"/>
            <ac:spMk id="17" creationId="{8BA2EACB-C384-8445-B41E-DCB0FB7E946B}"/>
          </ac:spMkLst>
        </pc:spChg>
        <pc:spChg chg="add mod">
          <ac:chgData name="Puneet Agarwal" userId="5598ee11-02e9-4699-9622-e28b7f4b43ef" providerId="ADAL" clId="{7DA07E8E-EA31-FF41-9779-8722E9B2A72F}" dt="2022-01-05T00:11:57.992" v="1528" actId="207"/>
          <ac:spMkLst>
            <pc:docMk/>
            <pc:sldMk cId="2683723610" sldId="370"/>
            <ac:spMk id="18" creationId="{D3EAAD2E-4517-904A-A9F3-3DAC23BDD03C}"/>
          </ac:spMkLst>
        </pc:spChg>
        <pc:spChg chg="add mod">
          <ac:chgData name="Puneet Agarwal" userId="5598ee11-02e9-4699-9622-e28b7f4b43ef" providerId="ADAL" clId="{7DA07E8E-EA31-FF41-9779-8722E9B2A72F}" dt="2022-01-05T00:12:36.388" v="1548" actId="1076"/>
          <ac:spMkLst>
            <pc:docMk/>
            <pc:sldMk cId="2683723610" sldId="370"/>
            <ac:spMk id="20" creationId="{3FF279C7-932E-F74C-8E92-3E02C6269250}"/>
          </ac:spMkLst>
        </pc:spChg>
        <pc:spChg chg="add mod">
          <ac:chgData name="Puneet Agarwal" userId="5598ee11-02e9-4699-9622-e28b7f4b43ef" providerId="ADAL" clId="{7DA07E8E-EA31-FF41-9779-8722E9B2A72F}" dt="2022-01-05T00:12:48.716" v="1556" actId="1076"/>
          <ac:spMkLst>
            <pc:docMk/>
            <pc:sldMk cId="2683723610" sldId="370"/>
            <ac:spMk id="21" creationId="{6ADF1261-50EA-DF4F-91DC-B5142D8BAF4B}"/>
          </ac:spMkLst>
        </pc:spChg>
        <pc:graphicFrameChg chg="add mod modGraphic">
          <ac:chgData name="Puneet Agarwal" userId="5598ee11-02e9-4699-9622-e28b7f4b43ef" providerId="ADAL" clId="{7DA07E8E-EA31-FF41-9779-8722E9B2A72F}" dt="2022-01-04T23:52:45.308" v="987" actId="1076"/>
          <ac:graphicFrameMkLst>
            <pc:docMk/>
            <pc:sldMk cId="2683723610" sldId="370"/>
            <ac:graphicFrameMk id="7" creationId="{CFABCD3F-BA6D-5148-8E1B-037C6E761987}"/>
          </ac:graphicFrameMkLst>
        </pc:graphicFrameChg>
      </pc:sldChg>
      <pc:sldChg chg="addSp delSp modSp new mod modAnim">
        <pc:chgData name="Puneet Agarwal" userId="5598ee11-02e9-4699-9622-e28b7f4b43ef" providerId="ADAL" clId="{7DA07E8E-EA31-FF41-9779-8722E9B2A72F}" dt="2022-01-05T00:04:05.976" v="1219" actId="20577"/>
        <pc:sldMkLst>
          <pc:docMk/>
          <pc:sldMk cId="2605662220" sldId="371"/>
        </pc:sldMkLst>
        <pc:spChg chg="del">
          <ac:chgData name="Puneet Agarwal" userId="5598ee11-02e9-4699-9622-e28b7f4b43ef" providerId="ADAL" clId="{7DA07E8E-EA31-FF41-9779-8722E9B2A72F}" dt="2022-01-04T23:55:39.621" v="1031" actId="478"/>
          <ac:spMkLst>
            <pc:docMk/>
            <pc:sldMk cId="2605662220" sldId="371"/>
            <ac:spMk id="2" creationId="{D64AE351-C044-FE40-9531-90A230BA11D0}"/>
          </ac:spMkLst>
        </pc:spChg>
        <pc:spChg chg="del">
          <ac:chgData name="Puneet Agarwal" userId="5598ee11-02e9-4699-9622-e28b7f4b43ef" providerId="ADAL" clId="{7DA07E8E-EA31-FF41-9779-8722E9B2A72F}" dt="2022-01-04T23:55:39.621" v="1031" actId="478"/>
          <ac:spMkLst>
            <pc:docMk/>
            <pc:sldMk cId="2605662220" sldId="371"/>
            <ac:spMk id="3" creationId="{C9261722-55CA-344C-BE6E-B6D47D2AA293}"/>
          </ac:spMkLst>
        </pc:spChg>
        <pc:spChg chg="del">
          <ac:chgData name="Puneet Agarwal" userId="5598ee11-02e9-4699-9622-e28b7f4b43ef" providerId="ADAL" clId="{7DA07E8E-EA31-FF41-9779-8722E9B2A72F}" dt="2022-01-04T23:55:39.621" v="1031" actId="478"/>
          <ac:spMkLst>
            <pc:docMk/>
            <pc:sldMk cId="2605662220" sldId="371"/>
            <ac:spMk id="4" creationId="{F0ABE698-A889-1245-8E8A-53D7B493CB97}"/>
          </ac:spMkLst>
        </pc:spChg>
        <pc:spChg chg="del">
          <ac:chgData name="Puneet Agarwal" userId="5598ee11-02e9-4699-9622-e28b7f4b43ef" providerId="ADAL" clId="{7DA07E8E-EA31-FF41-9779-8722E9B2A72F}" dt="2022-01-04T23:55:39.621" v="1031" actId="478"/>
          <ac:spMkLst>
            <pc:docMk/>
            <pc:sldMk cId="2605662220" sldId="371"/>
            <ac:spMk id="5" creationId="{EE84852F-3716-9F42-A7F3-FDB3CCD3941A}"/>
          </ac:spMkLst>
        </pc:spChg>
        <pc:spChg chg="del">
          <ac:chgData name="Puneet Agarwal" userId="5598ee11-02e9-4699-9622-e28b7f4b43ef" providerId="ADAL" clId="{7DA07E8E-EA31-FF41-9779-8722E9B2A72F}" dt="2022-01-04T23:55:39.621" v="1031" actId="478"/>
          <ac:spMkLst>
            <pc:docMk/>
            <pc:sldMk cId="2605662220" sldId="371"/>
            <ac:spMk id="6" creationId="{43478B5A-0807-2743-B65A-0112E7881309}"/>
          </ac:spMkLst>
        </pc:spChg>
        <pc:spChg chg="add mod">
          <ac:chgData name="Puneet Agarwal" userId="5598ee11-02e9-4699-9622-e28b7f4b43ef" providerId="ADAL" clId="{7DA07E8E-EA31-FF41-9779-8722E9B2A72F}" dt="2022-01-04T23:55:51.657" v="1032"/>
          <ac:spMkLst>
            <pc:docMk/>
            <pc:sldMk cId="2605662220" sldId="371"/>
            <ac:spMk id="8" creationId="{8A109C86-C87D-6C43-B518-FE0DF325C23D}"/>
          </ac:spMkLst>
        </pc:spChg>
        <pc:spChg chg="add mod">
          <ac:chgData name="Puneet Agarwal" userId="5598ee11-02e9-4699-9622-e28b7f4b43ef" providerId="ADAL" clId="{7DA07E8E-EA31-FF41-9779-8722E9B2A72F}" dt="2022-01-05T00:03:07.374" v="1180" actId="1076"/>
          <ac:spMkLst>
            <pc:docMk/>
            <pc:sldMk cId="2605662220" sldId="371"/>
            <ac:spMk id="9" creationId="{937C0845-C563-144E-B8AD-E62CC33718A0}"/>
          </ac:spMkLst>
        </pc:spChg>
        <pc:spChg chg="add mod">
          <ac:chgData name="Puneet Agarwal" userId="5598ee11-02e9-4699-9622-e28b7f4b43ef" providerId="ADAL" clId="{7DA07E8E-EA31-FF41-9779-8722E9B2A72F}" dt="2022-01-05T00:04:05.976" v="1219" actId="20577"/>
          <ac:spMkLst>
            <pc:docMk/>
            <pc:sldMk cId="2605662220" sldId="371"/>
            <ac:spMk id="10" creationId="{CB1F1186-EE44-104D-B7DC-C0998E711F7E}"/>
          </ac:spMkLst>
        </pc:spChg>
        <pc:graphicFrameChg chg="add mod modGraphic">
          <ac:chgData name="Puneet Agarwal" userId="5598ee11-02e9-4699-9622-e28b7f4b43ef" providerId="ADAL" clId="{7DA07E8E-EA31-FF41-9779-8722E9B2A72F}" dt="2022-01-05T00:00:47.696" v="1152" actId="2166"/>
          <ac:graphicFrameMkLst>
            <pc:docMk/>
            <pc:sldMk cId="2605662220" sldId="371"/>
            <ac:graphicFrameMk id="7" creationId="{07BE290A-AEB1-DD40-B8A5-1F681BA8B2F5}"/>
          </ac:graphicFrameMkLst>
        </pc:graphicFrameChg>
      </pc:sldChg>
      <pc:sldChg chg="addSp delSp modSp add mod modAnim">
        <pc:chgData name="Puneet Agarwal" userId="5598ee11-02e9-4699-9622-e28b7f4b43ef" providerId="ADAL" clId="{7DA07E8E-EA31-FF41-9779-8722E9B2A72F}" dt="2022-01-05T00:19:54.982" v="1709"/>
        <pc:sldMkLst>
          <pc:docMk/>
          <pc:sldMk cId="258711721" sldId="372"/>
        </pc:sldMkLst>
        <pc:spChg chg="add del mod">
          <ac:chgData name="Puneet Agarwal" userId="5598ee11-02e9-4699-9622-e28b7f4b43ef" providerId="ADAL" clId="{7DA07E8E-EA31-FF41-9779-8722E9B2A72F}" dt="2022-01-05T00:01:45.328" v="1164" actId="478"/>
          <ac:spMkLst>
            <pc:docMk/>
            <pc:sldMk cId="258711721" sldId="372"/>
            <ac:spMk id="5" creationId="{5CBBDC2F-54AE-C942-82AA-7C64D0C38A73}"/>
          </ac:spMkLst>
        </pc:spChg>
        <pc:spChg chg="del">
          <ac:chgData name="Puneet Agarwal" userId="5598ee11-02e9-4699-9622-e28b7f4b43ef" providerId="ADAL" clId="{7DA07E8E-EA31-FF41-9779-8722E9B2A72F}" dt="2022-01-05T00:01:29.887" v="1161" actId="478"/>
          <ac:spMkLst>
            <pc:docMk/>
            <pc:sldMk cId="258711721" sldId="372"/>
            <ac:spMk id="9" creationId="{937C0845-C563-144E-B8AD-E62CC33718A0}"/>
          </ac:spMkLst>
        </pc:spChg>
        <pc:spChg chg="add mod">
          <ac:chgData name="Puneet Agarwal" userId="5598ee11-02e9-4699-9622-e28b7f4b43ef" providerId="ADAL" clId="{7DA07E8E-EA31-FF41-9779-8722E9B2A72F}" dt="2022-01-05T00:14:52.180" v="1565" actId="1076"/>
          <ac:spMkLst>
            <pc:docMk/>
            <pc:sldMk cId="258711721" sldId="372"/>
            <ac:spMk id="10" creationId="{1961376A-6370-9842-B027-38146D10D117}"/>
          </ac:spMkLst>
        </pc:spChg>
        <pc:spChg chg="add mod">
          <ac:chgData name="Puneet Agarwal" userId="5598ee11-02e9-4699-9622-e28b7f4b43ef" providerId="ADAL" clId="{7DA07E8E-EA31-FF41-9779-8722E9B2A72F}" dt="2022-01-05T00:17:30.083" v="1648" actId="1076"/>
          <ac:spMkLst>
            <pc:docMk/>
            <pc:sldMk cId="258711721" sldId="372"/>
            <ac:spMk id="11" creationId="{C71A6EE7-B54E-3442-8EA6-57EF83F20DF6}"/>
          </ac:spMkLst>
        </pc:spChg>
        <pc:spChg chg="add mod">
          <ac:chgData name="Puneet Agarwal" userId="5598ee11-02e9-4699-9622-e28b7f4b43ef" providerId="ADAL" clId="{7DA07E8E-EA31-FF41-9779-8722E9B2A72F}" dt="2022-01-05T00:19:36.526" v="1706" actId="20577"/>
          <ac:spMkLst>
            <pc:docMk/>
            <pc:sldMk cId="258711721" sldId="372"/>
            <ac:spMk id="12" creationId="{11034B35-9D07-7B40-AC6D-441CABCFC846}"/>
          </ac:spMkLst>
        </pc:spChg>
        <pc:graphicFrameChg chg="add mod modGraphic">
          <ac:chgData name="Puneet Agarwal" userId="5598ee11-02e9-4699-9622-e28b7f4b43ef" providerId="ADAL" clId="{7DA07E8E-EA31-FF41-9779-8722E9B2A72F}" dt="2022-01-05T00:19:13.189" v="1685" actId="114"/>
          <ac:graphicFrameMkLst>
            <pc:docMk/>
            <pc:sldMk cId="258711721" sldId="372"/>
            <ac:graphicFrameMk id="6" creationId="{F27C2572-FF7D-A34D-A5ED-461D466C0F8C}"/>
          </ac:graphicFrameMkLst>
        </pc:graphicFrameChg>
      </pc:sldChg>
      <pc:sldChg chg="delSp modSp add mod delAnim modAnim">
        <pc:chgData name="Puneet Agarwal" userId="5598ee11-02e9-4699-9622-e28b7f4b43ef" providerId="ADAL" clId="{7DA07E8E-EA31-FF41-9779-8722E9B2A72F}" dt="2022-01-05T00:21:43.063" v="1789" actId="20577"/>
        <pc:sldMkLst>
          <pc:docMk/>
          <pc:sldMk cId="638287443" sldId="373"/>
        </pc:sldMkLst>
        <pc:spChg chg="del">
          <ac:chgData name="Puneet Agarwal" userId="5598ee11-02e9-4699-9622-e28b7f4b43ef" providerId="ADAL" clId="{7DA07E8E-EA31-FF41-9779-8722E9B2A72F}" dt="2022-01-05T00:20:24.032" v="1711" actId="478"/>
          <ac:spMkLst>
            <pc:docMk/>
            <pc:sldMk cId="638287443" sldId="373"/>
            <ac:spMk id="10" creationId="{1961376A-6370-9842-B027-38146D10D117}"/>
          </ac:spMkLst>
        </pc:spChg>
        <pc:spChg chg="mod">
          <ac:chgData name="Puneet Agarwal" userId="5598ee11-02e9-4699-9622-e28b7f4b43ef" providerId="ADAL" clId="{7DA07E8E-EA31-FF41-9779-8722E9B2A72F}" dt="2022-01-05T00:21:19.707" v="1782" actId="20577"/>
          <ac:spMkLst>
            <pc:docMk/>
            <pc:sldMk cId="638287443" sldId="373"/>
            <ac:spMk id="11" creationId="{C71A6EE7-B54E-3442-8EA6-57EF83F20DF6}"/>
          </ac:spMkLst>
        </pc:spChg>
        <pc:spChg chg="mod">
          <ac:chgData name="Puneet Agarwal" userId="5598ee11-02e9-4699-9622-e28b7f4b43ef" providerId="ADAL" clId="{7DA07E8E-EA31-FF41-9779-8722E9B2A72F}" dt="2022-01-05T00:21:43.063" v="1789" actId="20577"/>
          <ac:spMkLst>
            <pc:docMk/>
            <pc:sldMk cId="638287443" sldId="373"/>
            <ac:spMk id="12" creationId="{11034B35-9D07-7B40-AC6D-441CABCFC846}"/>
          </ac:spMkLst>
        </pc:spChg>
      </pc:sldChg>
      <pc:sldChg chg="addSp delSp modSp new mod">
        <pc:chgData name="Puneet Agarwal" userId="5598ee11-02e9-4699-9622-e28b7f4b43ef" providerId="ADAL" clId="{7DA07E8E-EA31-FF41-9779-8722E9B2A72F}" dt="2022-01-09T01:09:03.548" v="1838" actId="1076"/>
        <pc:sldMkLst>
          <pc:docMk/>
          <pc:sldMk cId="1582574664" sldId="374"/>
        </pc:sldMkLst>
        <pc:spChg chg="del">
          <ac:chgData name="Puneet Agarwal" userId="5598ee11-02e9-4699-9622-e28b7f4b43ef" providerId="ADAL" clId="{7DA07E8E-EA31-FF41-9779-8722E9B2A72F}" dt="2022-01-09T01:08:13.481" v="1792" actId="478"/>
          <ac:spMkLst>
            <pc:docMk/>
            <pc:sldMk cId="1582574664" sldId="374"/>
            <ac:spMk id="2" creationId="{1924D2D5-5B71-1D42-AA1E-09B239C97C3B}"/>
          </ac:spMkLst>
        </pc:spChg>
        <pc:spChg chg="del">
          <ac:chgData name="Puneet Agarwal" userId="5598ee11-02e9-4699-9622-e28b7f4b43ef" providerId="ADAL" clId="{7DA07E8E-EA31-FF41-9779-8722E9B2A72F}" dt="2022-01-09T01:08:13.481" v="1792" actId="478"/>
          <ac:spMkLst>
            <pc:docMk/>
            <pc:sldMk cId="1582574664" sldId="374"/>
            <ac:spMk id="3" creationId="{C7D5C624-D96E-AC41-A96C-C18822641EC2}"/>
          </ac:spMkLst>
        </pc:spChg>
        <pc:spChg chg="del">
          <ac:chgData name="Puneet Agarwal" userId="5598ee11-02e9-4699-9622-e28b7f4b43ef" providerId="ADAL" clId="{7DA07E8E-EA31-FF41-9779-8722E9B2A72F}" dt="2022-01-09T01:08:13.481" v="1792" actId="478"/>
          <ac:spMkLst>
            <pc:docMk/>
            <pc:sldMk cId="1582574664" sldId="374"/>
            <ac:spMk id="4" creationId="{6CB8C23A-86C6-AD47-9216-78BD375BC9DC}"/>
          </ac:spMkLst>
        </pc:spChg>
        <pc:spChg chg="del">
          <ac:chgData name="Puneet Agarwal" userId="5598ee11-02e9-4699-9622-e28b7f4b43ef" providerId="ADAL" clId="{7DA07E8E-EA31-FF41-9779-8722E9B2A72F}" dt="2022-01-09T01:08:13.481" v="1792" actId="478"/>
          <ac:spMkLst>
            <pc:docMk/>
            <pc:sldMk cId="1582574664" sldId="374"/>
            <ac:spMk id="5" creationId="{50E686D9-929B-5140-AD31-FB1CC51F5B91}"/>
          </ac:spMkLst>
        </pc:spChg>
        <pc:spChg chg="del">
          <ac:chgData name="Puneet Agarwal" userId="5598ee11-02e9-4699-9622-e28b7f4b43ef" providerId="ADAL" clId="{7DA07E8E-EA31-FF41-9779-8722E9B2A72F}" dt="2022-01-09T01:08:13.481" v="1792" actId="478"/>
          <ac:spMkLst>
            <pc:docMk/>
            <pc:sldMk cId="1582574664" sldId="374"/>
            <ac:spMk id="6" creationId="{B863D862-4270-0042-A27A-3BBA58327185}"/>
          </ac:spMkLst>
        </pc:spChg>
        <pc:spChg chg="add mod">
          <ac:chgData name="Puneet Agarwal" userId="5598ee11-02e9-4699-9622-e28b7f4b43ef" providerId="ADAL" clId="{7DA07E8E-EA31-FF41-9779-8722E9B2A72F}" dt="2022-01-09T01:09:03.548" v="1838" actId="1076"/>
          <ac:spMkLst>
            <pc:docMk/>
            <pc:sldMk cId="1582574664" sldId="374"/>
            <ac:spMk id="7" creationId="{CF814046-18B1-8241-AC4F-2DC0E5D93AE1}"/>
          </ac:spMkLst>
        </pc:spChg>
      </pc:sldChg>
      <pc:sldChg chg="addSp delSp modSp new mod addAnim delAnim modAnim">
        <pc:chgData name="Puneet Agarwal" userId="5598ee11-02e9-4699-9622-e28b7f4b43ef" providerId="ADAL" clId="{7DA07E8E-EA31-FF41-9779-8722E9B2A72F}" dt="2022-01-09T01:35:33.325" v="2039" actId="1076"/>
        <pc:sldMkLst>
          <pc:docMk/>
          <pc:sldMk cId="433514020" sldId="375"/>
        </pc:sldMkLst>
        <pc:spChg chg="del">
          <ac:chgData name="Puneet Agarwal" userId="5598ee11-02e9-4699-9622-e28b7f4b43ef" providerId="ADAL" clId="{7DA07E8E-EA31-FF41-9779-8722E9B2A72F}" dt="2022-01-09T01:09:23.591" v="1840" actId="478"/>
          <ac:spMkLst>
            <pc:docMk/>
            <pc:sldMk cId="433514020" sldId="375"/>
            <ac:spMk id="2" creationId="{372BB547-2DAA-1448-99A5-E7F4B857AE7F}"/>
          </ac:spMkLst>
        </pc:spChg>
        <pc:spChg chg="del">
          <ac:chgData name="Puneet Agarwal" userId="5598ee11-02e9-4699-9622-e28b7f4b43ef" providerId="ADAL" clId="{7DA07E8E-EA31-FF41-9779-8722E9B2A72F}" dt="2022-01-09T01:09:23.591" v="1840" actId="478"/>
          <ac:spMkLst>
            <pc:docMk/>
            <pc:sldMk cId="433514020" sldId="375"/>
            <ac:spMk id="3" creationId="{7AFD6525-2F30-5C44-AC5A-19133C328CEA}"/>
          </ac:spMkLst>
        </pc:spChg>
        <pc:spChg chg="del">
          <ac:chgData name="Puneet Agarwal" userId="5598ee11-02e9-4699-9622-e28b7f4b43ef" providerId="ADAL" clId="{7DA07E8E-EA31-FF41-9779-8722E9B2A72F}" dt="2022-01-09T01:09:23.591" v="1840" actId="478"/>
          <ac:spMkLst>
            <pc:docMk/>
            <pc:sldMk cId="433514020" sldId="375"/>
            <ac:spMk id="4" creationId="{0C561DE9-BCA6-E444-8D35-E64421A07A74}"/>
          </ac:spMkLst>
        </pc:spChg>
        <pc:spChg chg="del">
          <ac:chgData name="Puneet Agarwal" userId="5598ee11-02e9-4699-9622-e28b7f4b43ef" providerId="ADAL" clId="{7DA07E8E-EA31-FF41-9779-8722E9B2A72F}" dt="2022-01-09T01:09:23.591" v="1840" actId="478"/>
          <ac:spMkLst>
            <pc:docMk/>
            <pc:sldMk cId="433514020" sldId="375"/>
            <ac:spMk id="5" creationId="{8A0FBD42-4745-0D45-9424-490B06CB5BDA}"/>
          </ac:spMkLst>
        </pc:spChg>
        <pc:spChg chg="del">
          <ac:chgData name="Puneet Agarwal" userId="5598ee11-02e9-4699-9622-e28b7f4b43ef" providerId="ADAL" clId="{7DA07E8E-EA31-FF41-9779-8722E9B2A72F}" dt="2022-01-09T01:09:23.591" v="1840" actId="478"/>
          <ac:spMkLst>
            <pc:docMk/>
            <pc:sldMk cId="433514020" sldId="375"/>
            <ac:spMk id="6" creationId="{7FFE3313-8819-244A-A740-3020AD2783A5}"/>
          </ac:spMkLst>
        </pc:spChg>
        <pc:spChg chg="add del mod">
          <ac:chgData name="Puneet Agarwal" userId="5598ee11-02e9-4699-9622-e28b7f4b43ef" providerId="ADAL" clId="{7DA07E8E-EA31-FF41-9779-8722E9B2A72F}" dt="2022-01-09T01:09:44.195" v="1842" actId="478"/>
          <ac:spMkLst>
            <pc:docMk/>
            <pc:sldMk cId="433514020" sldId="375"/>
            <ac:spMk id="7" creationId="{FC7DF4B2-BDA8-D54C-86D5-A5628095BFB3}"/>
          </ac:spMkLst>
        </pc:spChg>
        <pc:spChg chg="add del mod">
          <ac:chgData name="Puneet Agarwal" userId="5598ee11-02e9-4699-9622-e28b7f4b43ef" providerId="ADAL" clId="{7DA07E8E-EA31-FF41-9779-8722E9B2A72F}" dt="2022-01-09T01:09:47.087" v="1843" actId="478"/>
          <ac:spMkLst>
            <pc:docMk/>
            <pc:sldMk cId="433514020" sldId="375"/>
            <ac:spMk id="9" creationId="{BFB84416-2789-E845-8260-B490132F073D}"/>
          </ac:spMkLst>
        </pc:spChg>
        <pc:spChg chg="add mod">
          <ac:chgData name="Puneet Agarwal" userId="5598ee11-02e9-4699-9622-e28b7f4b43ef" providerId="ADAL" clId="{7DA07E8E-EA31-FF41-9779-8722E9B2A72F}" dt="2022-01-09T01:11:19.528" v="1878" actId="1076"/>
          <ac:spMkLst>
            <pc:docMk/>
            <pc:sldMk cId="433514020" sldId="375"/>
            <ac:spMk id="10" creationId="{C5645543-8547-2A4D-AF48-54391BB0BC04}"/>
          </ac:spMkLst>
        </pc:spChg>
        <pc:spChg chg="add mod">
          <ac:chgData name="Puneet Agarwal" userId="5598ee11-02e9-4699-9622-e28b7f4b43ef" providerId="ADAL" clId="{7DA07E8E-EA31-FF41-9779-8722E9B2A72F}" dt="2022-01-09T01:33:38.923" v="2020" actId="207"/>
          <ac:spMkLst>
            <pc:docMk/>
            <pc:sldMk cId="433514020" sldId="375"/>
            <ac:spMk id="11" creationId="{F77249AB-D207-5049-9D9C-73F3E4DC6EE2}"/>
          </ac:spMkLst>
        </pc:spChg>
        <pc:spChg chg="add mod">
          <ac:chgData name="Puneet Agarwal" userId="5598ee11-02e9-4699-9622-e28b7f4b43ef" providerId="ADAL" clId="{7DA07E8E-EA31-FF41-9779-8722E9B2A72F}" dt="2022-01-09T01:34:47.643" v="2025" actId="14100"/>
          <ac:spMkLst>
            <pc:docMk/>
            <pc:sldMk cId="433514020" sldId="375"/>
            <ac:spMk id="12" creationId="{4917DFEF-F74E-1C4B-81B6-45F4217D35B2}"/>
          </ac:spMkLst>
        </pc:spChg>
        <pc:spChg chg="add mod">
          <ac:chgData name="Puneet Agarwal" userId="5598ee11-02e9-4699-9622-e28b7f4b43ef" providerId="ADAL" clId="{7DA07E8E-EA31-FF41-9779-8722E9B2A72F}" dt="2022-01-09T01:34:52.303" v="2026" actId="208"/>
          <ac:spMkLst>
            <pc:docMk/>
            <pc:sldMk cId="433514020" sldId="375"/>
            <ac:spMk id="13" creationId="{B3B23E3B-5919-3B4B-9725-42AA4889462F}"/>
          </ac:spMkLst>
        </pc:spChg>
        <pc:spChg chg="add del mod">
          <ac:chgData name="Puneet Agarwal" userId="5598ee11-02e9-4699-9622-e28b7f4b43ef" providerId="ADAL" clId="{7DA07E8E-EA31-FF41-9779-8722E9B2A72F}" dt="2022-01-09T01:35:33.325" v="2039" actId="1076"/>
          <ac:spMkLst>
            <pc:docMk/>
            <pc:sldMk cId="433514020" sldId="375"/>
            <ac:spMk id="14" creationId="{B296E9C0-CBCC-8048-A32B-4F80B253BE55}"/>
          </ac:spMkLst>
        </pc:spChg>
        <pc:spChg chg="add mod">
          <ac:chgData name="Puneet Agarwal" userId="5598ee11-02e9-4699-9622-e28b7f4b43ef" providerId="ADAL" clId="{7DA07E8E-EA31-FF41-9779-8722E9B2A72F}" dt="2022-01-09T01:21:05.863" v="1934" actId="1076"/>
          <ac:spMkLst>
            <pc:docMk/>
            <pc:sldMk cId="433514020" sldId="375"/>
            <ac:spMk id="15" creationId="{2B79BA02-6FA6-2340-B4FF-90045B5CC08D}"/>
          </ac:spMkLst>
        </pc:spChg>
        <pc:spChg chg="add mod">
          <ac:chgData name="Puneet Agarwal" userId="5598ee11-02e9-4699-9622-e28b7f4b43ef" providerId="ADAL" clId="{7DA07E8E-EA31-FF41-9779-8722E9B2A72F}" dt="2022-01-09T01:21:55.416" v="1978" actId="122"/>
          <ac:spMkLst>
            <pc:docMk/>
            <pc:sldMk cId="433514020" sldId="375"/>
            <ac:spMk id="16" creationId="{04A111A7-311E-6F4F-9CB9-1FE5C4208F89}"/>
          </ac:spMkLst>
        </pc:spChg>
        <pc:spChg chg="add del mod">
          <ac:chgData name="Puneet Agarwal" userId="5598ee11-02e9-4699-9622-e28b7f4b43ef" providerId="ADAL" clId="{7DA07E8E-EA31-FF41-9779-8722E9B2A72F}" dt="2022-01-09T01:35:24.713" v="2036" actId="478"/>
          <ac:spMkLst>
            <pc:docMk/>
            <pc:sldMk cId="433514020" sldId="375"/>
            <ac:spMk id="17" creationId="{63E63E7C-08A9-8642-9AE6-51D182D98908}"/>
          </ac:spMkLst>
        </pc:spChg>
        <pc:cxnChg chg="add del mod">
          <ac:chgData name="Puneet Agarwal" userId="5598ee11-02e9-4699-9622-e28b7f4b43ef" providerId="ADAL" clId="{7DA07E8E-EA31-FF41-9779-8722E9B2A72F}" dt="2022-01-09T01:28:14.082" v="1993" actId="478"/>
          <ac:cxnSpMkLst>
            <pc:docMk/>
            <pc:sldMk cId="433514020" sldId="375"/>
            <ac:cxnSpMk id="19" creationId="{3395531A-011E-0E41-B0EB-48999B0130AE}"/>
          </ac:cxnSpMkLst>
        </pc:cxnChg>
        <pc:cxnChg chg="add del mod">
          <ac:chgData name="Puneet Agarwal" userId="5598ee11-02e9-4699-9622-e28b7f4b43ef" providerId="ADAL" clId="{7DA07E8E-EA31-FF41-9779-8722E9B2A72F}" dt="2022-01-09T01:29:07.110" v="2000" actId="478"/>
          <ac:cxnSpMkLst>
            <pc:docMk/>
            <pc:sldMk cId="433514020" sldId="375"/>
            <ac:cxnSpMk id="22" creationId="{D62D1A68-40E2-8B4D-AADB-5A7E72383E88}"/>
          </ac:cxnSpMkLst>
        </pc:cxnChg>
      </pc:sldChg>
      <pc:sldChg chg="addSp delSp modSp new mod modAnim modNotesTx">
        <pc:chgData name="Puneet Agarwal" userId="5598ee11-02e9-4699-9622-e28b7f4b43ef" providerId="ADAL" clId="{7DA07E8E-EA31-FF41-9779-8722E9B2A72F}" dt="2022-01-09T19:55:21.406" v="4522" actId="20577"/>
        <pc:sldMkLst>
          <pc:docMk/>
          <pc:sldMk cId="326927732" sldId="376"/>
        </pc:sldMkLst>
        <pc:spChg chg="del">
          <ac:chgData name="Puneet Agarwal" userId="5598ee11-02e9-4699-9622-e28b7f4b43ef" providerId="ADAL" clId="{7DA07E8E-EA31-FF41-9779-8722E9B2A72F}" dt="2022-01-09T01:30:14.529" v="2003" actId="478"/>
          <ac:spMkLst>
            <pc:docMk/>
            <pc:sldMk cId="326927732" sldId="376"/>
            <ac:spMk id="2" creationId="{18C51945-8A35-DE4E-9930-DAEBB7831266}"/>
          </ac:spMkLst>
        </pc:spChg>
        <pc:spChg chg="del">
          <ac:chgData name="Puneet Agarwal" userId="5598ee11-02e9-4699-9622-e28b7f4b43ef" providerId="ADAL" clId="{7DA07E8E-EA31-FF41-9779-8722E9B2A72F}" dt="2022-01-09T01:30:14.529" v="2003" actId="478"/>
          <ac:spMkLst>
            <pc:docMk/>
            <pc:sldMk cId="326927732" sldId="376"/>
            <ac:spMk id="3" creationId="{A1A2FBA6-5CBF-3549-B739-1C6C262B31A5}"/>
          </ac:spMkLst>
        </pc:spChg>
        <pc:spChg chg="del">
          <ac:chgData name="Puneet Agarwal" userId="5598ee11-02e9-4699-9622-e28b7f4b43ef" providerId="ADAL" clId="{7DA07E8E-EA31-FF41-9779-8722E9B2A72F}" dt="2022-01-09T01:30:14.529" v="2003" actId="478"/>
          <ac:spMkLst>
            <pc:docMk/>
            <pc:sldMk cId="326927732" sldId="376"/>
            <ac:spMk id="4" creationId="{B2C309CB-FE5E-5F47-BF26-1D6D4E2C9598}"/>
          </ac:spMkLst>
        </pc:spChg>
        <pc:spChg chg="del">
          <ac:chgData name="Puneet Agarwal" userId="5598ee11-02e9-4699-9622-e28b7f4b43ef" providerId="ADAL" clId="{7DA07E8E-EA31-FF41-9779-8722E9B2A72F}" dt="2022-01-09T01:30:14.529" v="2003" actId="478"/>
          <ac:spMkLst>
            <pc:docMk/>
            <pc:sldMk cId="326927732" sldId="376"/>
            <ac:spMk id="5" creationId="{1D03826A-4859-9D4F-9847-21781BF37588}"/>
          </ac:spMkLst>
        </pc:spChg>
        <pc:spChg chg="del">
          <ac:chgData name="Puneet Agarwal" userId="5598ee11-02e9-4699-9622-e28b7f4b43ef" providerId="ADAL" clId="{7DA07E8E-EA31-FF41-9779-8722E9B2A72F}" dt="2022-01-09T01:30:14.529" v="2003" actId="478"/>
          <ac:spMkLst>
            <pc:docMk/>
            <pc:sldMk cId="326927732" sldId="376"/>
            <ac:spMk id="6" creationId="{65A79501-4B50-0440-B01E-28AA39484393}"/>
          </ac:spMkLst>
        </pc:spChg>
        <pc:spChg chg="add mod">
          <ac:chgData name="Puneet Agarwal" userId="5598ee11-02e9-4699-9622-e28b7f4b43ef" providerId="ADAL" clId="{7DA07E8E-EA31-FF41-9779-8722E9B2A72F}" dt="2022-01-09T01:30:25.397" v="2014" actId="20577"/>
          <ac:spMkLst>
            <pc:docMk/>
            <pc:sldMk cId="326927732" sldId="376"/>
            <ac:spMk id="7" creationId="{EF193DE6-E92C-BB4E-850D-15B7030F072F}"/>
          </ac:spMkLst>
        </pc:spChg>
        <pc:spChg chg="add mod">
          <ac:chgData name="Puneet Agarwal" userId="5598ee11-02e9-4699-9622-e28b7f4b43ef" providerId="ADAL" clId="{7DA07E8E-EA31-FF41-9779-8722E9B2A72F}" dt="2022-01-09T06:06:25.773" v="3445" actId="1076"/>
          <ac:spMkLst>
            <pc:docMk/>
            <pc:sldMk cId="326927732" sldId="376"/>
            <ac:spMk id="8" creationId="{B300D74E-B1EF-EE4A-B8C8-E42050171397}"/>
          </ac:spMkLst>
        </pc:spChg>
        <pc:spChg chg="add del mod">
          <ac:chgData name="Puneet Agarwal" userId="5598ee11-02e9-4699-9622-e28b7f4b43ef" providerId="ADAL" clId="{7DA07E8E-EA31-FF41-9779-8722E9B2A72F}" dt="2022-01-09T01:33:25.375" v="2019"/>
          <ac:spMkLst>
            <pc:docMk/>
            <pc:sldMk cId="326927732" sldId="376"/>
            <ac:spMk id="9" creationId="{0E04031D-A727-514B-8E2C-9DE65B4782FC}"/>
          </ac:spMkLst>
        </pc:spChg>
        <pc:spChg chg="add mod">
          <ac:chgData name="Puneet Agarwal" userId="5598ee11-02e9-4699-9622-e28b7f4b43ef" providerId="ADAL" clId="{7DA07E8E-EA31-FF41-9779-8722E9B2A72F}" dt="2022-01-09T06:05:55.116" v="3438" actId="21"/>
          <ac:spMkLst>
            <pc:docMk/>
            <pc:sldMk cId="326927732" sldId="376"/>
            <ac:spMk id="11" creationId="{E3238A82-73D7-D245-8138-55FE18693A36}"/>
          </ac:spMkLst>
        </pc:spChg>
        <pc:spChg chg="add mod">
          <ac:chgData name="Puneet Agarwal" userId="5598ee11-02e9-4699-9622-e28b7f4b43ef" providerId="ADAL" clId="{7DA07E8E-EA31-FF41-9779-8722E9B2A72F}" dt="2022-01-09T06:04:16.760" v="3427" actId="1076"/>
          <ac:spMkLst>
            <pc:docMk/>
            <pc:sldMk cId="326927732" sldId="376"/>
            <ac:spMk id="12" creationId="{18CF0DEC-FBEE-644B-AD08-9F3C47B92225}"/>
          </ac:spMkLst>
        </pc:spChg>
        <pc:spChg chg="add mod">
          <ac:chgData name="Puneet Agarwal" userId="5598ee11-02e9-4699-9622-e28b7f4b43ef" providerId="ADAL" clId="{7DA07E8E-EA31-FF41-9779-8722E9B2A72F}" dt="2022-01-09T19:55:21.406" v="4522" actId="20577"/>
          <ac:spMkLst>
            <pc:docMk/>
            <pc:sldMk cId="326927732" sldId="376"/>
            <ac:spMk id="14" creationId="{E9200089-9819-D043-B4D2-D3A173EA60DF}"/>
          </ac:spMkLst>
        </pc:spChg>
        <pc:spChg chg="add del mod">
          <ac:chgData name="Puneet Agarwal" userId="5598ee11-02e9-4699-9622-e28b7f4b43ef" providerId="ADAL" clId="{7DA07E8E-EA31-FF41-9779-8722E9B2A72F}" dt="2022-01-09T03:06:45.197" v="2366"/>
          <ac:spMkLst>
            <pc:docMk/>
            <pc:sldMk cId="326927732" sldId="376"/>
            <ac:spMk id="15" creationId="{EE732972-D06B-704D-9C40-E5959331EC8F}"/>
          </ac:spMkLst>
        </pc:spChg>
        <pc:spChg chg="add mod">
          <ac:chgData name="Puneet Agarwal" userId="5598ee11-02e9-4699-9622-e28b7f4b43ef" providerId="ADAL" clId="{7DA07E8E-EA31-FF41-9779-8722E9B2A72F}" dt="2022-01-09T06:06:19.950" v="3444" actId="1076"/>
          <ac:spMkLst>
            <pc:docMk/>
            <pc:sldMk cId="326927732" sldId="376"/>
            <ac:spMk id="17" creationId="{759B3303-54D0-E346-8A43-83813C5C7AA0}"/>
          </ac:spMkLst>
        </pc:spChg>
      </pc:sldChg>
      <pc:sldChg chg="addSp delSp modSp new mod">
        <pc:chgData name="Puneet Agarwal" userId="5598ee11-02e9-4699-9622-e28b7f4b43ef" providerId="ADAL" clId="{7DA07E8E-EA31-FF41-9779-8722E9B2A72F}" dt="2022-01-09T01:58:41.256" v="2364" actId="1035"/>
        <pc:sldMkLst>
          <pc:docMk/>
          <pc:sldMk cId="1986753633" sldId="377"/>
        </pc:sldMkLst>
        <pc:spChg chg="del">
          <ac:chgData name="Puneet Agarwal" userId="5598ee11-02e9-4699-9622-e28b7f4b43ef" providerId="ADAL" clId="{7DA07E8E-EA31-FF41-9779-8722E9B2A72F}" dt="2022-01-09T01:43:35.093" v="2123" actId="478"/>
          <ac:spMkLst>
            <pc:docMk/>
            <pc:sldMk cId="1986753633" sldId="377"/>
            <ac:spMk id="2" creationId="{4AF62529-9EB0-014F-AC1B-FCDCAF02D51C}"/>
          </ac:spMkLst>
        </pc:spChg>
        <pc:spChg chg="del">
          <ac:chgData name="Puneet Agarwal" userId="5598ee11-02e9-4699-9622-e28b7f4b43ef" providerId="ADAL" clId="{7DA07E8E-EA31-FF41-9779-8722E9B2A72F}" dt="2022-01-09T01:43:35.093" v="2123" actId="478"/>
          <ac:spMkLst>
            <pc:docMk/>
            <pc:sldMk cId="1986753633" sldId="377"/>
            <ac:spMk id="3" creationId="{8C0C53A8-758E-3948-B0FF-F8356E23F6CF}"/>
          </ac:spMkLst>
        </pc:spChg>
        <pc:spChg chg="del">
          <ac:chgData name="Puneet Agarwal" userId="5598ee11-02e9-4699-9622-e28b7f4b43ef" providerId="ADAL" clId="{7DA07E8E-EA31-FF41-9779-8722E9B2A72F}" dt="2022-01-09T01:43:35.093" v="2123" actId="478"/>
          <ac:spMkLst>
            <pc:docMk/>
            <pc:sldMk cId="1986753633" sldId="377"/>
            <ac:spMk id="4" creationId="{35D2E3BB-D0B0-5644-9E73-6FE4A2E29ED3}"/>
          </ac:spMkLst>
        </pc:spChg>
        <pc:spChg chg="del">
          <ac:chgData name="Puneet Agarwal" userId="5598ee11-02e9-4699-9622-e28b7f4b43ef" providerId="ADAL" clId="{7DA07E8E-EA31-FF41-9779-8722E9B2A72F}" dt="2022-01-09T01:43:35.093" v="2123" actId="478"/>
          <ac:spMkLst>
            <pc:docMk/>
            <pc:sldMk cId="1986753633" sldId="377"/>
            <ac:spMk id="5" creationId="{24264474-2FD7-F64A-95A8-FEA1C892567D}"/>
          </ac:spMkLst>
        </pc:spChg>
        <pc:spChg chg="del">
          <ac:chgData name="Puneet Agarwal" userId="5598ee11-02e9-4699-9622-e28b7f4b43ef" providerId="ADAL" clId="{7DA07E8E-EA31-FF41-9779-8722E9B2A72F}" dt="2022-01-09T01:43:35.093" v="2123" actId="478"/>
          <ac:spMkLst>
            <pc:docMk/>
            <pc:sldMk cId="1986753633" sldId="377"/>
            <ac:spMk id="6" creationId="{01CA2806-7D4B-024B-AEFC-F3235848F4F8}"/>
          </ac:spMkLst>
        </pc:spChg>
        <pc:spChg chg="add mod">
          <ac:chgData name="Puneet Agarwal" userId="5598ee11-02e9-4699-9622-e28b7f4b43ef" providerId="ADAL" clId="{7DA07E8E-EA31-FF41-9779-8722E9B2A72F}" dt="2022-01-09T01:44:20.408" v="2169" actId="1076"/>
          <ac:spMkLst>
            <pc:docMk/>
            <pc:sldMk cId="1986753633" sldId="377"/>
            <ac:spMk id="7" creationId="{31C5A354-C90B-EC40-9CA9-F5C0C6603800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8" creationId="{380BB59D-903E-034F-8018-50CC9D4BFCBD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9" creationId="{8A2E57D2-D490-7D47-8BAC-4533DA61CBE2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10" creationId="{AC424DF7-8AC1-F643-A776-EE1092CBEEAE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11" creationId="{7B4FAD2D-A130-EB46-9965-3B3FA6F930AC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12" creationId="{A258A765-1772-E946-894B-5251E5279852}"/>
          </ac:spMkLst>
        </pc:spChg>
        <pc:spChg chg="add del mod">
          <ac:chgData name="Puneet Agarwal" userId="5598ee11-02e9-4699-9622-e28b7f4b43ef" providerId="ADAL" clId="{7DA07E8E-EA31-FF41-9779-8722E9B2A72F}" dt="2022-01-09T01:47:15.634" v="2186" actId="478"/>
          <ac:spMkLst>
            <pc:docMk/>
            <pc:sldMk cId="1986753633" sldId="377"/>
            <ac:spMk id="13" creationId="{FB151B56-F9C4-C34B-A0EC-3F6BDE268C62}"/>
          </ac:spMkLst>
        </pc:spChg>
        <pc:spChg chg="add del mod">
          <ac:chgData name="Puneet Agarwal" userId="5598ee11-02e9-4699-9622-e28b7f4b43ef" providerId="ADAL" clId="{7DA07E8E-EA31-FF41-9779-8722E9B2A72F}" dt="2022-01-09T01:47:15.634" v="2186" actId="478"/>
          <ac:spMkLst>
            <pc:docMk/>
            <pc:sldMk cId="1986753633" sldId="377"/>
            <ac:spMk id="14" creationId="{6B1ABF0E-E1B0-DD49-B2C5-67C22B16DD0E}"/>
          </ac:spMkLst>
        </pc:spChg>
        <pc:spChg chg="add del mod">
          <ac:chgData name="Puneet Agarwal" userId="5598ee11-02e9-4699-9622-e28b7f4b43ef" providerId="ADAL" clId="{7DA07E8E-EA31-FF41-9779-8722E9B2A72F}" dt="2022-01-09T01:47:15.634" v="2186" actId="478"/>
          <ac:spMkLst>
            <pc:docMk/>
            <pc:sldMk cId="1986753633" sldId="377"/>
            <ac:spMk id="15" creationId="{12ACAAB9-6141-6044-973B-65F1A1CA29DD}"/>
          </ac:spMkLst>
        </pc:spChg>
        <pc:spChg chg="add del mod">
          <ac:chgData name="Puneet Agarwal" userId="5598ee11-02e9-4699-9622-e28b7f4b43ef" providerId="ADAL" clId="{7DA07E8E-EA31-FF41-9779-8722E9B2A72F}" dt="2022-01-09T01:47:15.634" v="2186" actId="478"/>
          <ac:spMkLst>
            <pc:docMk/>
            <pc:sldMk cId="1986753633" sldId="377"/>
            <ac:spMk id="16" creationId="{D86C35C2-548B-7444-9A28-BB12A96A4F07}"/>
          </ac:spMkLst>
        </pc:spChg>
        <pc:spChg chg="add del mod">
          <ac:chgData name="Puneet Agarwal" userId="5598ee11-02e9-4699-9622-e28b7f4b43ef" providerId="ADAL" clId="{7DA07E8E-EA31-FF41-9779-8722E9B2A72F}" dt="2022-01-09T01:47:15.634" v="2186" actId="478"/>
          <ac:spMkLst>
            <pc:docMk/>
            <pc:sldMk cId="1986753633" sldId="377"/>
            <ac:spMk id="17" creationId="{F7ED0583-B711-1E44-BC0D-42C8D0609013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18" creationId="{3AA22A23-CBE6-7D41-9063-828A9EB5618E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19" creationId="{9AF32650-68AD-5F44-86DA-DEC9936EACFA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0" creationId="{B8A8082B-1BD5-3148-8574-68BCD90C7977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1" creationId="{0CD87F4F-CB62-A742-9C48-235E09F64808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2" creationId="{0CDB3220-8F8B-7642-9363-7ED79DE18BEF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3" creationId="{BE8EEED3-BEF0-D74A-B1C8-1221F9310A4B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4" creationId="{B567F7D8-1CB5-6942-8EE6-9B04E49BB8A4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5" creationId="{1B35BFD7-21E1-4D44-A1A8-3BB9E871252A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6" creationId="{B0AB9CC5-DCC4-A647-A856-9ED54D22D2A6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7" creationId="{C98A4472-669F-564B-8DA1-A5D5AD8AD469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8" creationId="{B3A4C5FF-E391-7344-9EE6-A58CB3217387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29" creationId="{0C643DCB-3C2B-6447-AD9E-94A7A7945DC7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0" creationId="{8587F1DF-7815-ED49-B700-5DA342497C0E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1" creationId="{97FA5E19-6B6E-FD4A-99AC-0EF6BC21472E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2" creationId="{1A7C26F8-1868-9747-8F99-5E13DB6053C4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3" creationId="{B49D1B96-DF4D-3B41-96AF-D7EA73A00FCC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4" creationId="{BBC39EF3-0B92-D745-92A3-C351FBB9BC1C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5" creationId="{4405B1BE-65F1-F149-BF22-7001324D2F13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6" creationId="{32442B19-0252-5145-A476-EB91276B2AF6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7" creationId="{ACCD9AE1-CB99-C744-9C61-BB49AC898891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8" creationId="{7206F078-499D-8E49-90A4-BE130D0D8510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39" creationId="{001717DB-D00A-EB45-81E0-66BD54F1A5FE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40" creationId="{E45E0869-B982-B444-8591-B65D586B9D4A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41" creationId="{B7FB5F38-EE56-3548-895C-79CE2266AC60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42" creationId="{DE833200-030B-9945-AC08-D619C26FF37B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43" creationId="{C8D8FE81-0779-B441-B7E6-2D01E680EF77}"/>
          </ac:spMkLst>
        </pc:spChg>
        <pc:spChg chg="add del mod">
          <ac:chgData name="Puneet Agarwal" userId="5598ee11-02e9-4699-9622-e28b7f4b43ef" providerId="ADAL" clId="{7DA07E8E-EA31-FF41-9779-8722E9B2A72F}" dt="2022-01-09T01:52:21.565" v="2250" actId="478"/>
          <ac:spMkLst>
            <pc:docMk/>
            <pc:sldMk cId="1986753633" sldId="377"/>
            <ac:spMk id="44" creationId="{C80B3C50-C0F5-2243-9529-F777673567FC}"/>
          </ac:spMkLst>
        </pc:spChg>
        <pc:spChg chg="add del mod">
          <ac:chgData name="Puneet Agarwal" userId="5598ee11-02e9-4699-9622-e28b7f4b43ef" providerId="ADAL" clId="{7DA07E8E-EA31-FF41-9779-8722E9B2A72F}" dt="2022-01-09T01:52:21.565" v="2250" actId="478"/>
          <ac:spMkLst>
            <pc:docMk/>
            <pc:sldMk cId="1986753633" sldId="377"/>
            <ac:spMk id="45" creationId="{B4AF08B4-D105-784F-A320-9AA9030D665D}"/>
          </ac:spMkLst>
        </pc:spChg>
        <pc:spChg chg="add del mod">
          <ac:chgData name="Puneet Agarwal" userId="5598ee11-02e9-4699-9622-e28b7f4b43ef" providerId="ADAL" clId="{7DA07E8E-EA31-FF41-9779-8722E9B2A72F}" dt="2022-01-09T01:52:21.565" v="2250" actId="478"/>
          <ac:spMkLst>
            <pc:docMk/>
            <pc:sldMk cId="1986753633" sldId="377"/>
            <ac:spMk id="46" creationId="{A66EFBCB-CA93-1D4E-B9F1-AEF247CCA0B2}"/>
          </ac:spMkLst>
        </pc:spChg>
        <pc:spChg chg="add del mod">
          <ac:chgData name="Puneet Agarwal" userId="5598ee11-02e9-4699-9622-e28b7f4b43ef" providerId="ADAL" clId="{7DA07E8E-EA31-FF41-9779-8722E9B2A72F}" dt="2022-01-09T01:52:21.565" v="2250" actId="478"/>
          <ac:spMkLst>
            <pc:docMk/>
            <pc:sldMk cId="1986753633" sldId="377"/>
            <ac:spMk id="47" creationId="{4EE5E9C7-2395-EF49-8645-CFF22547781D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48" creationId="{032EBF9A-E042-784E-80B9-C316DE14D802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49" creationId="{9C8866C0-6021-4B49-A072-71FB2F1CCA46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0" creationId="{B7E90702-880E-E948-886E-E13644EDB375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1" creationId="{3E3D9D4D-2A85-6E43-95C0-786483C3A2AD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2" creationId="{08A6D419-4407-D047-AE48-DA488ECE6601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3" creationId="{6847797B-1E66-3E45-95ED-7BBFC4F8FE35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4" creationId="{DEA08FAA-53B7-7E45-BD87-BDB90D53E5CB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5" creationId="{A90358E1-AB6E-984F-8AA2-45783EA20FF4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6" creationId="{CF19CDC5-6C5C-BA47-87C8-651D33C78381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7" creationId="{8FC52EC2-F22B-4B43-8145-780874B6B190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8" creationId="{95AF114B-4476-9545-AA7E-B6BA6221907B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59" creationId="{C7C86806-B57C-FD4B-B377-B4039C2BEDD1}"/>
          </ac:spMkLst>
        </pc:spChg>
        <pc:spChg chg="add mod">
          <ac:chgData name="Puneet Agarwal" userId="5598ee11-02e9-4699-9622-e28b7f4b43ef" providerId="ADAL" clId="{7DA07E8E-EA31-FF41-9779-8722E9B2A72F}" dt="2022-01-09T01:57:26.539" v="2329" actId="1076"/>
          <ac:spMkLst>
            <pc:docMk/>
            <pc:sldMk cId="1986753633" sldId="377"/>
            <ac:spMk id="60" creationId="{5556B3D1-EF60-D646-8BA1-0438E4932579}"/>
          </ac:spMkLst>
        </pc:spChg>
        <pc:spChg chg="add mod">
          <ac:chgData name="Puneet Agarwal" userId="5598ee11-02e9-4699-9622-e28b7f4b43ef" providerId="ADAL" clId="{7DA07E8E-EA31-FF41-9779-8722E9B2A72F}" dt="2022-01-09T01:58:41.256" v="2364" actId="1035"/>
          <ac:spMkLst>
            <pc:docMk/>
            <pc:sldMk cId="1986753633" sldId="377"/>
            <ac:spMk id="61" creationId="{6DCA4060-9F40-AD4B-9B92-A558653F6B45}"/>
          </ac:spMkLst>
        </pc:spChg>
      </pc:sldChg>
      <pc:sldChg chg="addSp delSp modSp new mod delAnim modAnim">
        <pc:chgData name="Puneet Agarwal" userId="5598ee11-02e9-4699-9622-e28b7f4b43ef" providerId="ADAL" clId="{7DA07E8E-EA31-FF41-9779-8722E9B2A72F}" dt="2022-01-09T19:37:15.288" v="4433"/>
        <pc:sldMkLst>
          <pc:docMk/>
          <pc:sldMk cId="1942616584" sldId="378"/>
        </pc:sldMkLst>
        <pc:spChg chg="add del mod">
          <ac:chgData name="Puneet Agarwal" userId="5598ee11-02e9-4699-9622-e28b7f4b43ef" providerId="ADAL" clId="{7DA07E8E-EA31-FF41-9779-8722E9B2A72F}" dt="2022-01-09T19:37:15.288" v="4433"/>
          <ac:spMkLst>
            <pc:docMk/>
            <pc:sldMk cId="1942616584" sldId="378"/>
            <ac:spMk id="2" creationId="{36EB22DD-7286-1F4F-A294-0087F4037004}"/>
          </ac:spMkLst>
        </pc:spChg>
        <pc:spChg chg="del">
          <ac:chgData name="Puneet Agarwal" userId="5598ee11-02e9-4699-9622-e28b7f4b43ef" providerId="ADAL" clId="{7DA07E8E-EA31-FF41-9779-8722E9B2A72F}" dt="2022-01-09T03:06:57.345" v="2368" actId="478"/>
          <ac:spMkLst>
            <pc:docMk/>
            <pc:sldMk cId="1942616584" sldId="378"/>
            <ac:spMk id="2" creationId="{72C9FD10-31E5-7F41-B839-330613FF9909}"/>
          </ac:spMkLst>
        </pc:spChg>
        <pc:spChg chg="del">
          <ac:chgData name="Puneet Agarwal" userId="5598ee11-02e9-4699-9622-e28b7f4b43ef" providerId="ADAL" clId="{7DA07E8E-EA31-FF41-9779-8722E9B2A72F}" dt="2022-01-09T03:06:57.345" v="2368" actId="478"/>
          <ac:spMkLst>
            <pc:docMk/>
            <pc:sldMk cId="1942616584" sldId="378"/>
            <ac:spMk id="3" creationId="{6B57E4B2-0660-7547-953E-92CA31603500}"/>
          </ac:spMkLst>
        </pc:spChg>
        <pc:spChg chg="del">
          <ac:chgData name="Puneet Agarwal" userId="5598ee11-02e9-4699-9622-e28b7f4b43ef" providerId="ADAL" clId="{7DA07E8E-EA31-FF41-9779-8722E9B2A72F}" dt="2022-01-09T03:06:57.345" v="2368" actId="478"/>
          <ac:spMkLst>
            <pc:docMk/>
            <pc:sldMk cId="1942616584" sldId="378"/>
            <ac:spMk id="4" creationId="{E2C4F6FA-5E1E-E14F-950B-84DC1618C7C0}"/>
          </ac:spMkLst>
        </pc:spChg>
        <pc:spChg chg="del">
          <ac:chgData name="Puneet Agarwal" userId="5598ee11-02e9-4699-9622-e28b7f4b43ef" providerId="ADAL" clId="{7DA07E8E-EA31-FF41-9779-8722E9B2A72F}" dt="2022-01-09T03:06:57.345" v="2368" actId="478"/>
          <ac:spMkLst>
            <pc:docMk/>
            <pc:sldMk cId="1942616584" sldId="378"/>
            <ac:spMk id="5" creationId="{0FDFA318-7E79-D64B-8B6C-C09526C69284}"/>
          </ac:spMkLst>
        </pc:spChg>
        <pc:spChg chg="del">
          <ac:chgData name="Puneet Agarwal" userId="5598ee11-02e9-4699-9622-e28b7f4b43ef" providerId="ADAL" clId="{7DA07E8E-EA31-FF41-9779-8722E9B2A72F}" dt="2022-01-09T03:06:57.345" v="2368" actId="478"/>
          <ac:spMkLst>
            <pc:docMk/>
            <pc:sldMk cId="1942616584" sldId="378"/>
            <ac:spMk id="6" creationId="{4F9D934D-4E74-8942-AF53-42265CDA6FB6}"/>
          </ac:spMkLst>
        </pc:spChg>
        <pc:spChg chg="add mod">
          <ac:chgData name="Puneet Agarwal" userId="5598ee11-02e9-4699-9622-e28b7f4b43ef" providerId="ADAL" clId="{7DA07E8E-EA31-FF41-9779-8722E9B2A72F}" dt="2022-01-09T03:23:53.946" v="2543" actId="1076"/>
          <ac:spMkLst>
            <pc:docMk/>
            <pc:sldMk cId="1942616584" sldId="378"/>
            <ac:spMk id="7" creationId="{89C91119-DC54-3145-8BD4-44174596912A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" creationId="{2A0E3303-C3C0-124F-8023-6C42399B542C}"/>
          </ac:spMkLst>
        </pc:spChg>
        <pc:spChg chg="add del">
          <ac:chgData name="Puneet Agarwal" userId="5598ee11-02e9-4699-9622-e28b7f4b43ef" providerId="ADAL" clId="{7DA07E8E-EA31-FF41-9779-8722E9B2A72F}" dt="2022-01-09T03:09:43.111" v="2376" actId="478"/>
          <ac:spMkLst>
            <pc:docMk/>
            <pc:sldMk cId="1942616584" sldId="378"/>
            <ac:spMk id="9" creationId="{14163086-BE6F-3C4E-BF45-1755E842986A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0" creationId="{B5A3D5DA-B768-2842-A274-9A06FDCE976E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1" creationId="{C90E6190-2AFC-A148-A91B-7AC5E2B45921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2" creationId="{DADBF37C-6379-BE4A-9D78-D2E49AD3E14D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3" creationId="{6A1FEBE2-1A11-F842-A85E-F354A6E142BF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4" creationId="{B02A1D9F-5C49-5044-BD86-E1E56A4B58BF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5" creationId="{89D6F146-A90F-5A45-B574-2048AE1A7FF8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6" creationId="{90E999F7-558C-D847-998C-DD4606255B91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7" creationId="{6FB8F8BE-D162-1C42-AAA4-567D5A7B77EC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8" creationId="{74500B08-A80F-BB4B-A7C2-2F120FFDE42A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19" creationId="{7192FD95-D3A7-E74C-8879-D9E64235CF22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20" creationId="{FC89B567-88B0-FA44-A292-993E9BC3F6F5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21" creationId="{EB8511BA-2C90-6E4D-A67A-67AE882F1637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22" creationId="{21C6B0D6-2DAA-444E-AE83-C2B8B3669472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23" creationId="{5A1C7024-B762-9C4C-9BC4-0DC6B0220C46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26" creationId="{0665F755-108B-4449-ADC4-5C7048739519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27" creationId="{34482F49-3CD4-2A41-8D08-67603DEA170C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28" creationId="{B9DA111C-6211-584D-84D1-FF19E8444AE6}"/>
          </ac:spMkLst>
        </pc:spChg>
        <pc:spChg chg="add del mod">
          <ac:chgData name="Puneet Agarwal" userId="5598ee11-02e9-4699-9622-e28b7f4b43ef" providerId="ADAL" clId="{7DA07E8E-EA31-FF41-9779-8722E9B2A72F}" dt="2022-01-09T03:19:01.636" v="2484" actId="478"/>
          <ac:spMkLst>
            <pc:docMk/>
            <pc:sldMk cId="1942616584" sldId="378"/>
            <ac:spMk id="29" creationId="{242F6724-5D36-8045-AB6E-527418232B83}"/>
          </ac:spMkLst>
        </pc:spChg>
        <pc:spChg chg="add del mod">
          <ac:chgData name="Puneet Agarwal" userId="5598ee11-02e9-4699-9622-e28b7f4b43ef" providerId="ADAL" clId="{7DA07E8E-EA31-FF41-9779-8722E9B2A72F}" dt="2022-01-09T03:15:59.548" v="2466" actId="478"/>
          <ac:spMkLst>
            <pc:docMk/>
            <pc:sldMk cId="1942616584" sldId="378"/>
            <ac:spMk id="30" creationId="{28D50C3A-F4DF-BC4E-964C-ECDB9D999AC6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31" creationId="{067277F0-58F3-A049-961C-52211C914C4A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32" creationId="{D3EAA1F1-D86F-2249-B1ED-8062C54175DF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33" creationId="{1DDDA44E-EA6A-E74F-A1B6-B2495C97880E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34" creationId="{B8D1F486-7097-AF43-85AD-7D3F4C6423F1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35" creationId="{7B4E7AF1-0B73-AB4F-910D-BDFED4473F3F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36" creationId="{A85CF0CE-7942-7B4E-8CE1-ADFD4866E271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37" creationId="{2AFB15F9-E67D-9245-86D3-5FEA92903756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38" creationId="{E49885C1-2C90-3D4F-B428-66627C238E6E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39" creationId="{8DAD3B6A-BD37-1D4E-8259-D3DA565C7AE4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40" creationId="{C167B733-1853-5442-B3E1-98D14B044B52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41" creationId="{ECAD2E96-DDE4-C043-A477-8F5FD4A535F5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42" creationId="{69E8810A-108E-CB4A-89FD-4B3C3AB696A9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43" creationId="{08619CBC-A82E-2342-B11E-8014F5768CCD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44" creationId="{16C5EFD6-7F2D-4C41-A27A-934855FE2DF0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45" creationId="{2FA52EF3-8D68-E94D-BB08-7D13EEC2E20B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47" creationId="{1B0877FD-E6ED-D147-92D8-90ADB1DD2B9C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48" creationId="{B4AD1496-C1E0-5044-BC0A-68A431C9B408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49" creationId="{D07303B1-5845-6D4E-B0A5-42AFFE589E2E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50" creationId="{7FEEA6C6-D8F1-1A45-AA9A-59D2AFF98E35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51" creationId="{76BAEF64-6D19-EF4B-BEA3-551CB132BC3E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52" creationId="{963BB043-A377-1847-935B-8054A9B515E5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53" creationId="{EB869606-E78E-2248-AA7C-472524303071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56" creationId="{35225424-077C-474E-80D5-4F034C36F7C8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57" creationId="{0CB0560C-6FDC-644E-93FF-A60418CEA8EB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58" creationId="{2AC9868B-00F7-0D41-BAB9-B7BA0D342233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59" creationId="{E4EE5108-6282-864E-A4AB-BF2030ABE797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0" creationId="{14ECA071-D67C-4949-86A4-ABC9E7E2C3CD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1" creationId="{DF215F35-0729-414C-99B7-624690BDDC99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2" creationId="{F0260B63-C0C1-DC42-9370-339CB09D387B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3" creationId="{87AA75B0-1F8B-1C46-962E-4E90A75322D4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4" creationId="{F11C5704-532D-7440-9ACE-415A5A238FA2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5" creationId="{E9AD556F-610A-C746-965A-FE153322E840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6" creationId="{FBF25141-0D58-9641-899D-853DEE958BE9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7" creationId="{E33D002F-DDA6-D941-9E3A-BD49BDD4B0DF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8" creationId="{5597B340-E9A3-F14F-9FC7-651D36F0E812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69" creationId="{91DBE940-19E1-2D44-9B2F-C4A990D9D945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71" creationId="{F4B5EC7B-36C2-7E49-AC5C-FED3C5E408E4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72" creationId="{F0CC6C30-025D-9149-95CE-59C11861916F}"/>
          </ac:spMkLst>
        </pc:spChg>
        <pc:spChg chg="add del mod">
          <ac:chgData name="Puneet Agarwal" userId="5598ee11-02e9-4699-9622-e28b7f4b43ef" providerId="ADAL" clId="{7DA07E8E-EA31-FF41-9779-8722E9B2A72F}" dt="2022-01-09T03:22:21.479" v="2526"/>
          <ac:spMkLst>
            <pc:docMk/>
            <pc:sldMk cId="1942616584" sldId="378"/>
            <ac:spMk id="73" creationId="{FB9C57D5-2B06-134E-9C99-045F0BD1FD57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74" creationId="{ED08A424-6FE9-9048-9471-D63A84544297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75" creationId="{B3AD4447-E7CC-8F44-B8A1-62FB53B81B40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76" creationId="{B9903ADF-103D-964B-B300-082191790021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77" creationId="{47BA11E0-ADD3-0C4D-86DF-C7522BC878C7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78" creationId="{C8FB58FC-8E82-4049-BE68-F7832AAA1A9C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79" creationId="{3667FA58-BE9A-E349-BA60-8B1F5CF783AF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0" creationId="{E37EC7A8-FD5D-4F49-98A5-E4B4138F8290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1" creationId="{FEA028CE-2C9D-2C43-980A-840A3F4874AA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2" creationId="{A048559B-5CC9-3F4D-AF09-627E8B796136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3" creationId="{D540AC12-A3DB-B644-AEC6-DB82671A1A0E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4" creationId="{4B5FD232-1FDD-9445-A1A0-1E0E1FE328BD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5" creationId="{1D2A8C55-9898-F44E-8423-ACB8BEEC5D1E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6" creationId="{B13D0B9B-985A-A24E-A3A7-08E1B1EC5EEB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7" creationId="{5E2CA9A9-A269-D94B-9B82-6BA75269BE2A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89" creationId="{B4398B42-9423-0A4B-89DA-E52313A54FA4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90" creationId="{8DB75C05-3268-874C-9593-99497D51B8D7}"/>
          </ac:spMkLst>
        </pc:spChg>
        <pc:spChg chg="add mod">
          <ac:chgData name="Puneet Agarwal" userId="5598ee11-02e9-4699-9622-e28b7f4b43ef" providerId="ADAL" clId="{7DA07E8E-EA31-FF41-9779-8722E9B2A72F}" dt="2022-01-09T03:26:09.460" v="2605" actId="1076"/>
          <ac:spMkLst>
            <pc:docMk/>
            <pc:sldMk cId="1942616584" sldId="378"/>
            <ac:spMk id="91" creationId="{092A5BC4-138B-0A48-AFA4-044019999A6F}"/>
          </ac:spMkLst>
        </pc:spChg>
        <pc:spChg chg="add mod">
          <ac:chgData name="Puneet Agarwal" userId="5598ee11-02e9-4699-9622-e28b7f4b43ef" providerId="ADAL" clId="{7DA07E8E-EA31-FF41-9779-8722E9B2A72F}" dt="2022-01-09T03:26:28.006" v="2609" actId="14100"/>
          <ac:spMkLst>
            <pc:docMk/>
            <pc:sldMk cId="1942616584" sldId="378"/>
            <ac:spMk id="92" creationId="{6F21AE83-7BD4-FE49-B2F2-21F175DB259F}"/>
          </ac:spMkLst>
        </pc:spChg>
        <pc:spChg chg="add mod">
          <ac:chgData name="Puneet Agarwal" userId="5598ee11-02e9-4699-9622-e28b7f4b43ef" providerId="ADAL" clId="{7DA07E8E-EA31-FF41-9779-8722E9B2A72F}" dt="2022-01-09T03:26:32.496" v="2610" actId="1076"/>
          <ac:spMkLst>
            <pc:docMk/>
            <pc:sldMk cId="1942616584" sldId="378"/>
            <ac:spMk id="93" creationId="{7E68F7BA-17A0-D14A-8A32-DA2C78E2BA9B}"/>
          </ac:spMkLst>
        </pc:spChg>
        <pc:spChg chg="add del mod">
          <ac:chgData name="Puneet Agarwal" userId="5598ee11-02e9-4699-9622-e28b7f4b43ef" providerId="ADAL" clId="{7DA07E8E-EA31-FF41-9779-8722E9B2A72F}" dt="2022-01-09T03:29:09.329" v="2622" actId="767"/>
          <ac:spMkLst>
            <pc:docMk/>
            <pc:sldMk cId="1942616584" sldId="378"/>
            <ac:spMk id="94" creationId="{EC877914-2B64-9149-AC19-BDCA7A9495AD}"/>
          </ac:spMkLst>
        </pc:spChg>
        <pc:cxnChg chg="add mod">
          <ac:chgData name="Puneet Agarwal" userId="5598ee11-02e9-4699-9622-e28b7f4b43ef" providerId="ADAL" clId="{7DA07E8E-EA31-FF41-9779-8722E9B2A72F}" dt="2022-01-09T03:26:09.460" v="2605" actId="1076"/>
          <ac:cxnSpMkLst>
            <pc:docMk/>
            <pc:sldMk cId="1942616584" sldId="378"/>
            <ac:cxnSpMk id="25" creationId="{AC788231-28FF-8349-A5DA-D850962B09C1}"/>
          </ac:cxnSpMkLst>
        </pc:cxnChg>
        <pc:cxnChg chg="add mod">
          <ac:chgData name="Puneet Agarwal" userId="5598ee11-02e9-4699-9622-e28b7f4b43ef" providerId="ADAL" clId="{7DA07E8E-EA31-FF41-9779-8722E9B2A72F}" dt="2022-01-09T03:26:09.460" v="2605" actId="1076"/>
          <ac:cxnSpMkLst>
            <pc:docMk/>
            <pc:sldMk cId="1942616584" sldId="378"/>
            <ac:cxnSpMk id="46" creationId="{80DC50C6-A8B0-4944-919C-CCBD7BB6E2AC}"/>
          </ac:cxnSpMkLst>
        </pc:cxnChg>
        <pc:cxnChg chg="add mod">
          <ac:chgData name="Puneet Agarwal" userId="5598ee11-02e9-4699-9622-e28b7f4b43ef" providerId="ADAL" clId="{7DA07E8E-EA31-FF41-9779-8722E9B2A72F}" dt="2022-01-09T03:26:09.460" v="2605" actId="1076"/>
          <ac:cxnSpMkLst>
            <pc:docMk/>
            <pc:sldMk cId="1942616584" sldId="378"/>
            <ac:cxnSpMk id="54" creationId="{4F5FAAEA-71F6-1D47-96B0-F8C0C3D6F255}"/>
          </ac:cxnSpMkLst>
        </pc:cxnChg>
        <pc:cxnChg chg="add del mod">
          <ac:chgData name="Puneet Agarwal" userId="5598ee11-02e9-4699-9622-e28b7f4b43ef" providerId="ADAL" clId="{7DA07E8E-EA31-FF41-9779-8722E9B2A72F}" dt="2022-01-09T03:22:21.479" v="2526"/>
          <ac:cxnSpMkLst>
            <pc:docMk/>
            <pc:sldMk cId="1942616584" sldId="378"/>
            <ac:cxnSpMk id="70" creationId="{11E89359-7C41-8847-B15D-05F5878C992F}"/>
          </ac:cxnSpMkLst>
        </pc:cxnChg>
        <pc:cxnChg chg="add mod">
          <ac:chgData name="Puneet Agarwal" userId="5598ee11-02e9-4699-9622-e28b7f4b43ef" providerId="ADAL" clId="{7DA07E8E-EA31-FF41-9779-8722E9B2A72F}" dt="2022-01-09T03:26:09.460" v="2605" actId="1076"/>
          <ac:cxnSpMkLst>
            <pc:docMk/>
            <pc:sldMk cId="1942616584" sldId="378"/>
            <ac:cxnSpMk id="88" creationId="{5B0EAEB4-374B-2142-A223-F86FEDD37AEB}"/>
          </ac:cxnSpMkLst>
        </pc:cxnChg>
      </pc:sldChg>
      <pc:sldChg chg="addSp delSp modSp new mod setBg delAnim modAnim">
        <pc:chgData name="Puneet Agarwal" userId="5598ee11-02e9-4699-9622-e28b7f4b43ef" providerId="ADAL" clId="{7DA07E8E-EA31-FF41-9779-8722E9B2A72F}" dt="2022-01-09T05:35:33.364" v="3054" actId="113"/>
        <pc:sldMkLst>
          <pc:docMk/>
          <pc:sldMk cId="258339009" sldId="379"/>
        </pc:sldMkLst>
        <pc:spChg chg="del">
          <ac:chgData name="Puneet Agarwal" userId="5598ee11-02e9-4699-9622-e28b7f4b43ef" providerId="ADAL" clId="{7DA07E8E-EA31-FF41-9779-8722E9B2A72F}" dt="2022-01-09T05:04:45.623" v="2690" actId="478"/>
          <ac:spMkLst>
            <pc:docMk/>
            <pc:sldMk cId="258339009" sldId="379"/>
            <ac:spMk id="2" creationId="{F0C74C5D-6C14-7547-951E-80910FA6DE7E}"/>
          </ac:spMkLst>
        </pc:spChg>
        <pc:spChg chg="del">
          <ac:chgData name="Puneet Agarwal" userId="5598ee11-02e9-4699-9622-e28b7f4b43ef" providerId="ADAL" clId="{7DA07E8E-EA31-FF41-9779-8722E9B2A72F}" dt="2022-01-09T05:04:45.623" v="2690" actId="478"/>
          <ac:spMkLst>
            <pc:docMk/>
            <pc:sldMk cId="258339009" sldId="379"/>
            <ac:spMk id="3" creationId="{299261C5-B561-8B44-8E12-E3B9E2C5A6E8}"/>
          </ac:spMkLst>
        </pc:spChg>
        <pc:spChg chg="del">
          <ac:chgData name="Puneet Agarwal" userId="5598ee11-02e9-4699-9622-e28b7f4b43ef" providerId="ADAL" clId="{7DA07E8E-EA31-FF41-9779-8722E9B2A72F}" dt="2022-01-09T05:04:45.623" v="2690" actId="478"/>
          <ac:spMkLst>
            <pc:docMk/>
            <pc:sldMk cId="258339009" sldId="379"/>
            <ac:spMk id="4" creationId="{E2F95E40-77B1-6941-A809-3DDB7DCAD08D}"/>
          </ac:spMkLst>
        </pc:spChg>
        <pc:spChg chg="del">
          <ac:chgData name="Puneet Agarwal" userId="5598ee11-02e9-4699-9622-e28b7f4b43ef" providerId="ADAL" clId="{7DA07E8E-EA31-FF41-9779-8722E9B2A72F}" dt="2022-01-09T05:04:45.623" v="2690" actId="478"/>
          <ac:spMkLst>
            <pc:docMk/>
            <pc:sldMk cId="258339009" sldId="379"/>
            <ac:spMk id="5" creationId="{466E5FC3-6C4F-B146-ABBD-D945CC9DE377}"/>
          </ac:spMkLst>
        </pc:spChg>
        <pc:spChg chg="del">
          <ac:chgData name="Puneet Agarwal" userId="5598ee11-02e9-4699-9622-e28b7f4b43ef" providerId="ADAL" clId="{7DA07E8E-EA31-FF41-9779-8722E9B2A72F}" dt="2022-01-09T05:04:45.623" v="2690" actId="478"/>
          <ac:spMkLst>
            <pc:docMk/>
            <pc:sldMk cId="258339009" sldId="379"/>
            <ac:spMk id="6" creationId="{B9715F05-7A8C-3A4F-B1DF-9410C97CC347}"/>
          </ac:spMkLst>
        </pc:spChg>
        <pc:spChg chg="add del mod">
          <ac:chgData name="Puneet Agarwal" userId="5598ee11-02e9-4699-9622-e28b7f4b43ef" providerId="ADAL" clId="{7DA07E8E-EA31-FF41-9779-8722E9B2A72F}" dt="2022-01-09T05:15:58.624" v="2760" actId="478"/>
          <ac:spMkLst>
            <pc:docMk/>
            <pc:sldMk cId="258339009" sldId="379"/>
            <ac:spMk id="7" creationId="{631AF5E2-4FAA-864E-9D59-D89C4D599DC4}"/>
          </ac:spMkLst>
        </pc:spChg>
        <pc:spChg chg="add del mod">
          <ac:chgData name="Puneet Agarwal" userId="5598ee11-02e9-4699-9622-e28b7f4b43ef" providerId="ADAL" clId="{7DA07E8E-EA31-FF41-9779-8722E9B2A72F}" dt="2022-01-09T05:08:46.188" v="2700" actId="478"/>
          <ac:spMkLst>
            <pc:docMk/>
            <pc:sldMk cId="258339009" sldId="379"/>
            <ac:spMk id="9" creationId="{A6D4D6C4-CEA4-D841-8BCA-F685FB5F9068}"/>
          </ac:spMkLst>
        </pc:spChg>
        <pc:spChg chg="add del mod">
          <ac:chgData name="Puneet Agarwal" userId="5598ee11-02e9-4699-9622-e28b7f4b43ef" providerId="ADAL" clId="{7DA07E8E-EA31-FF41-9779-8722E9B2A72F}" dt="2022-01-09T05:15:58.624" v="2760" actId="478"/>
          <ac:spMkLst>
            <pc:docMk/>
            <pc:sldMk cId="258339009" sldId="379"/>
            <ac:spMk id="10" creationId="{BB9B92FE-640E-B645-A7CC-2E2826131D0F}"/>
          </ac:spMkLst>
        </pc:spChg>
        <pc:spChg chg="add del mod">
          <ac:chgData name="Puneet Agarwal" userId="5598ee11-02e9-4699-9622-e28b7f4b43ef" providerId="ADAL" clId="{7DA07E8E-EA31-FF41-9779-8722E9B2A72F}" dt="2022-01-09T05:15:58.624" v="2760" actId="478"/>
          <ac:spMkLst>
            <pc:docMk/>
            <pc:sldMk cId="258339009" sldId="379"/>
            <ac:spMk id="12" creationId="{3D63B938-9518-F046-A1F9-59F55A2D7C67}"/>
          </ac:spMkLst>
        </pc:spChg>
        <pc:spChg chg="add del mod">
          <ac:chgData name="Puneet Agarwal" userId="5598ee11-02e9-4699-9622-e28b7f4b43ef" providerId="ADAL" clId="{7DA07E8E-EA31-FF41-9779-8722E9B2A72F}" dt="2022-01-09T05:15:58.624" v="2760" actId="478"/>
          <ac:spMkLst>
            <pc:docMk/>
            <pc:sldMk cId="258339009" sldId="379"/>
            <ac:spMk id="13" creationId="{A42AF4D7-E2D9-4E41-A76C-856E4AF38A34}"/>
          </ac:spMkLst>
        </pc:spChg>
        <pc:spChg chg="add del mod">
          <ac:chgData name="Puneet Agarwal" userId="5598ee11-02e9-4699-9622-e28b7f4b43ef" providerId="ADAL" clId="{7DA07E8E-EA31-FF41-9779-8722E9B2A72F}" dt="2022-01-09T05:15:58.624" v="2760" actId="478"/>
          <ac:spMkLst>
            <pc:docMk/>
            <pc:sldMk cId="258339009" sldId="379"/>
            <ac:spMk id="14" creationId="{149FAB51-5BE3-7249-8749-26892E4A3FDD}"/>
          </ac:spMkLst>
        </pc:spChg>
        <pc:spChg chg="add del mod">
          <ac:chgData name="Puneet Agarwal" userId="5598ee11-02e9-4699-9622-e28b7f4b43ef" providerId="ADAL" clId="{7DA07E8E-EA31-FF41-9779-8722E9B2A72F}" dt="2022-01-09T05:16:00.555" v="2761" actId="478"/>
          <ac:spMkLst>
            <pc:docMk/>
            <pc:sldMk cId="258339009" sldId="379"/>
            <ac:spMk id="16" creationId="{46BC27E2-5E1B-F942-9F30-28685B754FD7}"/>
          </ac:spMkLst>
        </pc:spChg>
        <pc:spChg chg="add del mod">
          <ac:chgData name="Puneet Agarwal" userId="5598ee11-02e9-4699-9622-e28b7f4b43ef" providerId="ADAL" clId="{7DA07E8E-EA31-FF41-9779-8722E9B2A72F}" dt="2022-01-09T05:30:34.572" v="2890"/>
          <ac:spMkLst>
            <pc:docMk/>
            <pc:sldMk cId="258339009" sldId="379"/>
            <ac:spMk id="19" creationId="{897D9742-EC67-944E-8A06-A92BF2E227BA}"/>
          </ac:spMkLst>
        </pc:spChg>
        <pc:spChg chg="add mod">
          <ac:chgData name="Puneet Agarwal" userId="5598ee11-02e9-4699-9622-e28b7f4b43ef" providerId="ADAL" clId="{7DA07E8E-EA31-FF41-9779-8722E9B2A72F}" dt="2022-01-09T05:32:44.509" v="2933" actId="207"/>
          <ac:spMkLst>
            <pc:docMk/>
            <pc:sldMk cId="258339009" sldId="379"/>
            <ac:spMk id="20" creationId="{BEFDE4F5-7BD5-104E-94AD-6317E8A8D886}"/>
          </ac:spMkLst>
        </pc:spChg>
        <pc:spChg chg="add mod">
          <ac:chgData name="Puneet Agarwal" userId="5598ee11-02e9-4699-9622-e28b7f4b43ef" providerId="ADAL" clId="{7DA07E8E-EA31-FF41-9779-8722E9B2A72F}" dt="2022-01-09T05:32:59.819" v="2936" actId="14100"/>
          <ac:spMkLst>
            <pc:docMk/>
            <pc:sldMk cId="258339009" sldId="379"/>
            <ac:spMk id="21" creationId="{4726118F-027B-3748-A07F-0979B6B3BD5B}"/>
          </ac:spMkLst>
        </pc:spChg>
        <pc:spChg chg="add mod">
          <ac:chgData name="Puneet Agarwal" userId="5598ee11-02e9-4699-9622-e28b7f4b43ef" providerId="ADAL" clId="{7DA07E8E-EA31-FF41-9779-8722E9B2A72F}" dt="2022-01-09T05:35:33.364" v="3054" actId="113"/>
          <ac:spMkLst>
            <pc:docMk/>
            <pc:sldMk cId="258339009" sldId="379"/>
            <ac:spMk id="22" creationId="{7EC18F06-31CE-2441-83D6-3CD587C626B6}"/>
          </ac:spMkLst>
        </pc:spChg>
        <pc:spChg chg="add del">
          <ac:chgData name="Puneet Agarwal" userId="5598ee11-02e9-4699-9622-e28b7f4b43ef" providerId="ADAL" clId="{7DA07E8E-EA31-FF41-9779-8722E9B2A72F}" dt="2022-01-09T05:27:35.494" v="2769" actId="26606"/>
          <ac:spMkLst>
            <pc:docMk/>
            <pc:sldMk cId="258339009" sldId="379"/>
            <ac:spMk id="23" creationId="{5F9CFCE6-877F-4858-B8BD-2C52CA8AFBC4}"/>
          </ac:spMkLst>
        </pc:spChg>
        <pc:spChg chg="add mod">
          <ac:chgData name="Puneet Agarwal" userId="5598ee11-02e9-4699-9622-e28b7f4b43ef" providerId="ADAL" clId="{7DA07E8E-EA31-FF41-9779-8722E9B2A72F}" dt="2022-01-09T05:30:32.514" v="2888" actId="1076"/>
          <ac:spMkLst>
            <pc:docMk/>
            <pc:sldMk cId="258339009" sldId="379"/>
            <ac:spMk id="24" creationId="{56509E08-0870-D74E-B61B-89A51310ED2A}"/>
          </ac:spMkLst>
        </pc:spChg>
        <pc:spChg chg="add del">
          <ac:chgData name="Puneet Agarwal" userId="5598ee11-02e9-4699-9622-e28b7f4b43ef" providerId="ADAL" clId="{7DA07E8E-EA31-FF41-9779-8722E9B2A72F}" dt="2022-01-09T05:27:35.494" v="2769" actId="26606"/>
          <ac:spMkLst>
            <pc:docMk/>
            <pc:sldMk cId="258339009" sldId="379"/>
            <ac:spMk id="25" creationId="{8213F8A0-12AE-4514-8372-0DD766EC28EE}"/>
          </ac:spMkLst>
        </pc:spChg>
        <pc:spChg chg="add del">
          <ac:chgData name="Puneet Agarwal" userId="5598ee11-02e9-4699-9622-e28b7f4b43ef" providerId="ADAL" clId="{7DA07E8E-EA31-FF41-9779-8722E9B2A72F}" dt="2022-01-09T05:27:35.494" v="2769" actId="26606"/>
          <ac:spMkLst>
            <pc:docMk/>
            <pc:sldMk cId="258339009" sldId="379"/>
            <ac:spMk id="27" creationId="{9EFF17D4-9A8C-4CE5-B096-D8CCD4400437}"/>
          </ac:spMkLst>
        </pc:spChg>
        <pc:spChg chg="add mod">
          <ac:chgData name="Puneet Agarwal" userId="5598ee11-02e9-4699-9622-e28b7f4b43ef" providerId="ADAL" clId="{7DA07E8E-EA31-FF41-9779-8722E9B2A72F}" dt="2022-01-09T05:32:44.509" v="2933" actId="207"/>
          <ac:spMkLst>
            <pc:docMk/>
            <pc:sldMk cId="258339009" sldId="379"/>
            <ac:spMk id="28" creationId="{A9D46627-A75A-E343-8AFA-6DA237EA966D}"/>
          </ac:spMkLst>
        </pc:spChg>
        <pc:spChg chg="add del">
          <ac:chgData name="Puneet Agarwal" userId="5598ee11-02e9-4699-9622-e28b7f4b43ef" providerId="ADAL" clId="{7DA07E8E-EA31-FF41-9779-8722E9B2A72F}" dt="2022-01-09T05:27:42.727" v="2771" actId="26606"/>
          <ac:spMkLst>
            <pc:docMk/>
            <pc:sldMk cId="258339009" sldId="379"/>
            <ac:spMk id="29" creationId="{D99D2C73-08B0-4F6B-A8E9-4651E6BDBE48}"/>
          </ac:spMkLst>
        </pc:spChg>
        <pc:spChg chg="add del">
          <ac:chgData name="Puneet Agarwal" userId="5598ee11-02e9-4699-9622-e28b7f4b43ef" providerId="ADAL" clId="{7DA07E8E-EA31-FF41-9779-8722E9B2A72F}" dt="2022-01-09T05:27:42.727" v="2771" actId="26606"/>
          <ac:spMkLst>
            <pc:docMk/>
            <pc:sldMk cId="258339009" sldId="379"/>
            <ac:spMk id="30" creationId="{968DB88C-7EF2-487C-85D1-848F61F13E3F}"/>
          </ac:spMkLst>
        </pc:spChg>
        <pc:picChg chg="add del mod modCrop">
          <ac:chgData name="Puneet Agarwal" userId="5598ee11-02e9-4699-9622-e28b7f4b43ef" providerId="ADAL" clId="{7DA07E8E-EA31-FF41-9779-8722E9B2A72F}" dt="2022-01-09T05:15:58.624" v="2760" actId="478"/>
          <ac:picMkLst>
            <pc:docMk/>
            <pc:sldMk cId="258339009" sldId="379"/>
            <ac:picMk id="8" creationId="{60E0FD11-E27F-9347-AC36-2114DA6FC5BD}"/>
          </ac:picMkLst>
        </pc:picChg>
        <pc:picChg chg="add mod ord">
          <ac:chgData name="Puneet Agarwal" userId="5598ee11-02e9-4699-9622-e28b7f4b43ef" providerId="ADAL" clId="{7DA07E8E-EA31-FF41-9779-8722E9B2A72F}" dt="2022-01-09T05:30:57.151" v="2893" actId="1076"/>
          <ac:picMkLst>
            <pc:docMk/>
            <pc:sldMk cId="258339009" sldId="379"/>
            <ac:picMk id="17" creationId="{34936321-9858-4140-A5C4-A67F52E35182}"/>
          </ac:picMkLst>
        </pc:picChg>
        <pc:picChg chg="add mod">
          <ac:chgData name="Puneet Agarwal" userId="5598ee11-02e9-4699-9622-e28b7f4b43ef" providerId="ADAL" clId="{7DA07E8E-EA31-FF41-9779-8722E9B2A72F}" dt="2022-01-09T05:32:11.666" v="2927" actId="1038"/>
          <ac:picMkLst>
            <pc:docMk/>
            <pc:sldMk cId="258339009" sldId="379"/>
            <ac:picMk id="18" creationId="{1CF71966-C232-F341-8803-916F9B127A2A}"/>
          </ac:picMkLst>
        </pc:picChg>
      </pc:sldChg>
      <pc:sldChg chg="addSp delSp modSp new mod modAnim">
        <pc:chgData name="Puneet Agarwal" userId="5598ee11-02e9-4699-9622-e28b7f4b43ef" providerId="ADAL" clId="{7DA07E8E-EA31-FF41-9779-8722E9B2A72F}" dt="2022-01-09T21:18:50.724" v="5403"/>
        <pc:sldMkLst>
          <pc:docMk/>
          <pc:sldMk cId="1029474606" sldId="380"/>
        </pc:sldMkLst>
        <pc:spChg chg="del">
          <ac:chgData name="Puneet Agarwal" userId="5598ee11-02e9-4699-9622-e28b7f4b43ef" providerId="ADAL" clId="{7DA07E8E-EA31-FF41-9779-8722E9B2A72F}" dt="2022-01-09T05:36:10.904" v="3056" actId="478"/>
          <ac:spMkLst>
            <pc:docMk/>
            <pc:sldMk cId="1029474606" sldId="380"/>
            <ac:spMk id="2" creationId="{F21AAF49-8EA5-3C4C-9845-CB2A735C1838}"/>
          </ac:spMkLst>
        </pc:spChg>
        <pc:spChg chg="del">
          <ac:chgData name="Puneet Agarwal" userId="5598ee11-02e9-4699-9622-e28b7f4b43ef" providerId="ADAL" clId="{7DA07E8E-EA31-FF41-9779-8722E9B2A72F}" dt="2022-01-09T05:36:10.904" v="3056" actId="478"/>
          <ac:spMkLst>
            <pc:docMk/>
            <pc:sldMk cId="1029474606" sldId="380"/>
            <ac:spMk id="3" creationId="{7DCE9C52-78CA-4B4F-904C-61C2F7583E9C}"/>
          </ac:spMkLst>
        </pc:spChg>
        <pc:spChg chg="del">
          <ac:chgData name="Puneet Agarwal" userId="5598ee11-02e9-4699-9622-e28b7f4b43ef" providerId="ADAL" clId="{7DA07E8E-EA31-FF41-9779-8722E9B2A72F}" dt="2022-01-09T05:36:10.904" v="3056" actId="478"/>
          <ac:spMkLst>
            <pc:docMk/>
            <pc:sldMk cId="1029474606" sldId="380"/>
            <ac:spMk id="4" creationId="{EF1B371C-19A5-2241-96AD-21B90FF6B824}"/>
          </ac:spMkLst>
        </pc:spChg>
        <pc:spChg chg="del">
          <ac:chgData name="Puneet Agarwal" userId="5598ee11-02e9-4699-9622-e28b7f4b43ef" providerId="ADAL" clId="{7DA07E8E-EA31-FF41-9779-8722E9B2A72F}" dt="2022-01-09T05:36:10.904" v="3056" actId="478"/>
          <ac:spMkLst>
            <pc:docMk/>
            <pc:sldMk cId="1029474606" sldId="380"/>
            <ac:spMk id="5" creationId="{7AECE0B3-01AD-6E46-B649-CAE74596AA28}"/>
          </ac:spMkLst>
        </pc:spChg>
        <pc:spChg chg="del">
          <ac:chgData name="Puneet Agarwal" userId="5598ee11-02e9-4699-9622-e28b7f4b43ef" providerId="ADAL" clId="{7DA07E8E-EA31-FF41-9779-8722E9B2A72F}" dt="2022-01-09T05:36:10.904" v="3056" actId="478"/>
          <ac:spMkLst>
            <pc:docMk/>
            <pc:sldMk cId="1029474606" sldId="380"/>
            <ac:spMk id="6" creationId="{9F98A56C-A317-8D44-B02F-BBB8A78F0270}"/>
          </ac:spMkLst>
        </pc:spChg>
        <pc:spChg chg="add mod">
          <ac:chgData name="Puneet Agarwal" userId="5598ee11-02e9-4699-9622-e28b7f4b43ef" providerId="ADAL" clId="{7DA07E8E-EA31-FF41-9779-8722E9B2A72F}" dt="2022-01-09T05:41:07.068" v="3153" actId="207"/>
          <ac:spMkLst>
            <pc:docMk/>
            <pc:sldMk cId="1029474606" sldId="380"/>
            <ac:spMk id="12" creationId="{E48CE84D-B7EF-794B-9E16-4EE2E74BDEB3}"/>
          </ac:spMkLst>
        </pc:spChg>
        <pc:spChg chg="add mod">
          <ac:chgData name="Puneet Agarwal" userId="5598ee11-02e9-4699-9622-e28b7f4b43ef" providerId="ADAL" clId="{7DA07E8E-EA31-FF41-9779-8722E9B2A72F}" dt="2022-01-09T05:41:17.861" v="3157" actId="20577"/>
          <ac:spMkLst>
            <pc:docMk/>
            <pc:sldMk cId="1029474606" sldId="380"/>
            <ac:spMk id="13" creationId="{981E3866-2D46-6045-98F6-3D11B5F96ABF}"/>
          </ac:spMkLst>
        </pc:spChg>
        <pc:spChg chg="add mod">
          <ac:chgData name="Puneet Agarwal" userId="5598ee11-02e9-4699-9622-e28b7f4b43ef" providerId="ADAL" clId="{7DA07E8E-EA31-FF41-9779-8722E9B2A72F}" dt="2022-01-09T05:41:28.709" v="3161" actId="20577"/>
          <ac:spMkLst>
            <pc:docMk/>
            <pc:sldMk cId="1029474606" sldId="380"/>
            <ac:spMk id="14" creationId="{114CCF01-D101-B142-B782-3A6C1D5B4A7D}"/>
          </ac:spMkLst>
        </pc:spChg>
        <pc:spChg chg="add mod">
          <ac:chgData name="Puneet Agarwal" userId="5598ee11-02e9-4699-9622-e28b7f4b43ef" providerId="ADAL" clId="{7DA07E8E-EA31-FF41-9779-8722E9B2A72F}" dt="2022-01-09T05:41:43.341" v="3165" actId="20577"/>
          <ac:spMkLst>
            <pc:docMk/>
            <pc:sldMk cId="1029474606" sldId="380"/>
            <ac:spMk id="15" creationId="{3A746902-C798-EB4B-B191-672FC015029B}"/>
          </ac:spMkLst>
        </pc:spChg>
        <pc:spChg chg="add mod">
          <ac:chgData name="Puneet Agarwal" userId="5598ee11-02e9-4699-9622-e28b7f4b43ef" providerId="ADAL" clId="{7DA07E8E-EA31-FF41-9779-8722E9B2A72F}" dt="2022-01-09T05:41:54.116" v="3169" actId="20577"/>
          <ac:spMkLst>
            <pc:docMk/>
            <pc:sldMk cId="1029474606" sldId="380"/>
            <ac:spMk id="16" creationId="{2743016A-217E-A74C-9362-A9B92D470679}"/>
          </ac:spMkLst>
        </pc:spChg>
        <pc:spChg chg="add mod">
          <ac:chgData name="Puneet Agarwal" userId="5598ee11-02e9-4699-9622-e28b7f4b43ef" providerId="ADAL" clId="{7DA07E8E-EA31-FF41-9779-8722E9B2A72F}" dt="2022-01-09T05:42:35.161" v="3203" actId="1036"/>
          <ac:spMkLst>
            <pc:docMk/>
            <pc:sldMk cId="1029474606" sldId="380"/>
            <ac:spMk id="17" creationId="{92A8C129-E5E2-5049-B85C-3C86C32AF345}"/>
          </ac:spMkLst>
        </pc:spChg>
        <pc:spChg chg="add mod">
          <ac:chgData name="Puneet Agarwal" userId="5598ee11-02e9-4699-9622-e28b7f4b43ef" providerId="ADAL" clId="{7DA07E8E-EA31-FF41-9779-8722E9B2A72F}" dt="2022-01-09T05:50:50.293" v="3255" actId="20577"/>
          <ac:spMkLst>
            <pc:docMk/>
            <pc:sldMk cId="1029474606" sldId="380"/>
            <ac:spMk id="18" creationId="{FBF482B7-CB3A-D349-8F89-1DEE7AB551B3}"/>
          </ac:spMkLst>
        </pc:spChg>
        <pc:spChg chg="add mod">
          <ac:chgData name="Puneet Agarwal" userId="5598ee11-02e9-4699-9622-e28b7f4b43ef" providerId="ADAL" clId="{7DA07E8E-EA31-FF41-9779-8722E9B2A72F}" dt="2022-01-09T05:50:52.932" v="3257" actId="20577"/>
          <ac:spMkLst>
            <pc:docMk/>
            <pc:sldMk cId="1029474606" sldId="380"/>
            <ac:spMk id="19" creationId="{306D40F8-8B44-9044-9F78-C456AEBD6899}"/>
          </ac:spMkLst>
        </pc:spChg>
        <pc:spChg chg="add mod">
          <ac:chgData name="Puneet Agarwal" userId="5598ee11-02e9-4699-9622-e28b7f4b43ef" providerId="ADAL" clId="{7DA07E8E-EA31-FF41-9779-8722E9B2A72F}" dt="2022-01-09T05:50:58.744" v="3259" actId="20577"/>
          <ac:spMkLst>
            <pc:docMk/>
            <pc:sldMk cId="1029474606" sldId="380"/>
            <ac:spMk id="20" creationId="{F26ED030-BCB8-FB4F-91D4-64266A80EBE2}"/>
          </ac:spMkLst>
        </pc:spChg>
        <pc:spChg chg="add mod">
          <ac:chgData name="Puneet Agarwal" userId="5598ee11-02e9-4699-9622-e28b7f4b43ef" providerId="ADAL" clId="{7DA07E8E-EA31-FF41-9779-8722E9B2A72F}" dt="2022-01-09T05:51:02.150" v="3261" actId="20577"/>
          <ac:spMkLst>
            <pc:docMk/>
            <pc:sldMk cId="1029474606" sldId="380"/>
            <ac:spMk id="21" creationId="{6F0F441B-AFE8-2A43-B025-800E3002BBF5}"/>
          </ac:spMkLst>
        </pc:spChg>
        <pc:spChg chg="add mod">
          <ac:chgData name="Puneet Agarwal" userId="5598ee11-02e9-4699-9622-e28b7f4b43ef" providerId="ADAL" clId="{7DA07E8E-EA31-FF41-9779-8722E9B2A72F}" dt="2022-01-09T05:52:52.544" v="3296" actId="207"/>
          <ac:spMkLst>
            <pc:docMk/>
            <pc:sldMk cId="1029474606" sldId="380"/>
            <ac:spMk id="23" creationId="{BA97E409-A495-194E-9B62-2F62B9DC5251}"/>
          </ac:spMkLst>
        </pc:spChg>
        <pc:spChg chg="add mod">
          <ac:chgData name="Puneet Agarwal" userId="5598ee11-02e9-4699-9622-e28b7f4b43ef" providerId="ADAL" clId="{7DA07E8E-EA31-FF41-9779-8722E9B2A72F}" dt="2022-01-09T05:52:48.586" v="3295" actId="207"/>
          <ac:spMkLst>
            <pc:docMk/>
            <pc:sldMk cId="1029474606" sldId="380"/>
            <ac:spMk id="24" creationId="{0D4DE103-8480-2140-BD49-E5407CEDBFAF}"/>
          </ac:spMkLst>
        </pc:spChg>
        <pc:graphicFrameChg chg="add mod modGraphic">
          <ac:chgData name="Puneet Agarwal" userId="5598ee11-02e9-4699-9622-e28b7f4b43ef" providerId="ADAL" clId="{7DA07E8E-EA31-FF41-9779-8722E9B2A72F}" dt="2022-01-09T05:40:43.786" v="3148" actId="255"/>
          <ac:graphicFrameMkLst>
            <pc:docMk/>
            <pc:sldMk cId="1029474606" sldId="380"/>
            <ac:graphicFrameMk id="7" creationId="{061C1AE2-A46A-BE43-A86F-3D78F185DC81}"/>
          </ac:graphicFrameMkLst>
        </pc:graphicFrameChg>
        <pc:graphicFrameChg chg="add mod modGraphic">
          <ac:chgData name="Puneet Agarwal" userId="5598ee11-02e9-4699-9622-e28b7f4b43ef" providerId="ADAL" clId="{7DA07E8E-EA31-FF41-9779-8722E9B2A72F}" dt="2022-01-09T05:49:58.055" v="3225" actId="20577"/>
          <ac:graphicFrameMkLst>
            <pc:docMk/>
            <pc:sldMk cId="1029474606" sldId="380"/>
            <ac:graphicFrameMk id="8" creationId="{1C9B97D1-9397-3647-BE61-56D3BF6F9F59}"/>
          </ac:graphicFrameMkLst>
        </pc:graphicFrameChg>
        <pc:graphicFrameChg chg="add mod modGraphic">
          <ac:chgData name="Puneet Agarwal" userId="5598ee11-02e9-4699-9622-e28b7f4b43ef" providerId="ADAL" clId="{7DA07E8E-EA31-FF41-9779-8722E9B2A72F}" dt="2022-01-09T05:50:11.567" v="3237" actId="20577"/>
          <ac:graphicFrameMkLst>
            <pc:docMk/>
            <pc:sldMk cId="1029474606" sldId="380"/>
            <ac:graphicFrameMk id="9" creationId="{293AF93F-A243-F547-BA45-121B8D6CEBA1}"/>
          </ac:graphicFrameMkLst>
        </pc:graphicFrameChg>
        <pc:graphicFrameChg chg="add mod modGraphic">
          <ac:chgData name="Puneet Agarwal" userId="5598ee11-02e9-4699-9622-e28b7f4b43ef" providerId="ADAL" clId="{7DA07E8E-EA31-FF41-9779-8722E9B2A72F}" dt="2022-01-09T05:50:29.685" v="3248" actId="20577"/>
          <ac:graphicFrameMkLst>
            <pc:docMk/>
            <pc:sldMk cId="1029474606" sldId="380"/>
            <ac:graphicFrameMk id="10" creationId="{2781EF76-5B03-C546-9CAF-956158793251}"/>
          </ac:graphicFrameMkLst>
        </pc:graphicFrameChg>
        <pc:graphicFrameChg chg="add mod modGraphic">
          <ac:chgData name="Puneet Agarwal" userId="5598ee11-02e9-4699-9622-e28b7f4b43ef" providerId="ADAL" clId="{7DA07E8E-EA31-FF41-9779-8722E9B2A72F}" dt="2022-01-09T05:50:38.611" v="3253" actId="20577"/>
          <ac:graphicFrameMkLst>
            <pc:docMk/>
            <pc:sldMk cId="1029474606" sldId="380"/>
            <ac:graphicFrameMk id="11" creationId="{B7E23281-4C49-444D-9F5F-666F99283733}"/>
          </ac:graphicFrameMkLst>
        </pc:graphicFrameChg>
        <pc:graphicFrameChg chg="add mod modGraphic">
          <ac:chgData name="Puneet Agarwal" userId="5598ee11-02e9-4699-9622-e28b7f4b43ef" providerId="ADAL" clId="{7DA07E8E-EA31-FF41-9779-8722E9B2A72F}" dt="2022-01-09T05:52:31.459" v="3293" actId="20577"/>
          <ac:graphicFrameMkLst>
            <pc:docMk/>
            <pc:sldMk cId="1029474606" sldId="380"/>
            <ac:graphicFrameMk id="22" creationId="{931A43D5-0975-8E41-B494-55C475E21746}"/>
          </ac:graphicFrameMkLst>
        </pc:graphicFrameChg>
      </pc:sldChg>
      <pc:sldChg chg="addSp delSp modSp new mod delAnim modAnim">
        <pc:chgData name="Puneet Agarwal" userId="5598ee11-02e9-4699-9622-e28b7f4b43ef" providerId="ADAL" clId="{7DA07E8E-EA31-FF41-9779-8722E9B2A72F}" dt="2022-01-09T06:32:09.233" v="3964" actId="20577"/>
        <pc:sldMkLst>
          <pc:docMk/>
          <pc:sldMk cId="1925742044" sldId="381"/>
        </pc:sldMkLst>
        <pc:spChg chg="del">
          <ac:chgData name="Puneet Agarwal" userId="5598ee11-02e9-4699-9622-e28b7f4b43ef" providerId="ADAL" clId="{7DA07E8E-EA31-FF41-9779-8722E9B2A72F}" dt="2022-01-09T05:55:09.255" v="3298" actId="478"/>
          <ac:spMkLst>
            <pc:docMk/>
            <pc:sldMk cId="1925742044" sldId="381"/>
            <ac:spMk id="2" creationId="{0504879B-1E40-FA4A-AF8B-03BE1A7421B6}"/>
          </ac:spMkLst>
        </pc:spChg>
        <pc:spChg chg="del">
          <ac:chgData name="Puneet Agarwal" userId="5598ee11-02e9-4699-9622-e28b7f4b43ef" providerId="ADAL" clId="{7DA07E8E-EA31-FF41-9779-8722E9B2A72F}" dt="2022-01-09T05:55:09.255" v="3298" actId="478"/>
          <ac:spMkLst>
            <pc:docMk/>
            <pc:sldMk cId="1925742044" sldId="381"/>
            <ac:spMk id="3" creationId="{67A409FB-B13B-E04F-8EE7-214E41F509ED}"/>
          </ac:spMkLst>
        </pc:spChg>
        <pc:spChg chg="del">
          <ac:chgData name="Puneet Agarwal" userId="5598ee11-02e9-4699-9622-e28b7f4b43ef" providerId="ADAL" clId="{7DA07E8E-EA31-FF41-9779-8722E9B2A72F}" dt="2022-01-09T05:55:09.255" v="3298" actId="478"/>
          <ac:spMkLst>
            <pc:docMk/>
            <pc:sldMk cId="1925742044" sldId="381"/>
            <ac:spMk id="4" creationId="{76C92812-4FA6-BB4F-8E02-164BBDF87070}"/>
          </ac:spMkLst>
        </pc:spChg>
        <pc:spChg chg="del">
          <ac:chgData name="Puneet Agarwal" userId="5598ee11-02e9-4699-9622-e28b7f4b43ef" providerId="ADAL" clId="{7DA07E8E-EA31-FF41-9779-8722E9B2A72F}" dt="2022-01-09T05:55:09.255" v="3298" actId="478"/>
          <ac:spMkLst>
            <pc:docMk/>
            <pc:sldMk cId="1925742044" sldId="381"/>
            <ac:spMk id="5" creationId="{9645FFCF-F54F-4A45-9CDE-2A132E1C0880}"/>
          </ac:spMkLst>
        </pc:spChg>
        <pc:spChg chg="del">
          <ac:chgData name="Puneet Agarwal" userId="5598ee11-02e9-4699-9622-e28b7f4b43ef" providerId="ADAL" clId="{7DA07E8E-EA31-FF41-9779-8722E9B2A72F}" dt="2022-01-09T05:55:09.255" v="3298" actId="478"/>
          <ac:spMkLst>
            <pc:docMk/>
            <pc:sldMk cId="1925742044" sldId="381"/>
            <ac:spMk id="6" creationId="{D2AA23FB-D5CD-2340-BF35-7F67FCE27664}"/>
          </ac:spMkLst>
        </pc:spChg>
        <pc:spChg chg="add mod">
          <ac:chgData name="Puneet Agarwal" userId="5598ee11-02e9-4699-9622-e28b7f4b43ef" providerId="ADAL" clId="{7DA07E8E-EA31-FF41-9779-8722E9B2A72F}" dt="2022-01-09T06:24:16.182" v="3786" actId="21"/>
          <ac:spMkLst>
            <pc:docMk/>
            <pc:sldMk cId="1925742044" sldId="381"/>
            <ac:spMk id="7" creationId="{AE7D432C-D44C-2840-B98E-EA5A2104E594}"/>
          </ac:spMkLst>
        </pc:spChg>
        <pc:spChg chg="add mod">
          <ac:chgData name="Puneet Agarwal" userId="5598ee11-02e9-4699-9622-e28b7f4b43ef" providerId="ADAL" clId="{7DA07E8E-EA31-FF41-9779-8722E9B2A72F}" dt="2022-01-09T06:26:28.945" v="3842" actId="207"/>
          <ac:spMkLst>
            <pc:docMk/>
            <pc:sldMk cId="1925742044" sldId="381"/>
            <ac:spMk id="8" creationId="{264DD86D-AA46-5043-B728-E8E146D7D298}"/>
          </ac:spMkLst>
        </pc:spChg>
        <pc:spChg chg="add mod">
          <ac:chgData name="Puneet Agarwal" userId="5598ee11-02e9-4699-9622-e28b7f4b43ef" providerId="ADAL" clId="{7DA07E8E-EA31-FF41-9779-8722E9B2A72F}" dt="2022-01-09T06:28:57.197" v="3952" actId="113"/>
          <ac:spMkLst>
            <pc:docMk/>
            <pc:sldMk cId="1925742044" sldId="381"/>
            <ac:spMk id="9" creationId="{69B375A9-03DE-2E4F-B826-EEA63297F55C}"/>
          </ac:spMkLst>
        </pc:spChg>
        <pc:spChg chg="add del mod">
          <ac:chgData name="Puneet Agarwal" userId="5598ee11-02e9-4699-9622-e28b7f4b43ef" providerId="ADAL" clId="{7DA07E8E-EA31-FF41-9779-8722E9B2A72F}" dt="2022-01-09T06:26:02.528" v="3834" actId="478"/>
          <ac:spMkLst>
            <pc:docMk/>
            <pc:sldMk cId="1925742044" sldId="381"/>
            <ac:spMk id="10" creationId="{97DFC783-654B-ED40-B895-F096D9F6CC04}"/>
          </ac:spMkLst>
        </pc:spChg>
        <pc:spChg chg="add mod">
          <ac:chgData name="Puneet Agarwal" userId="5598ee11-02e9-4699-9622-e28b7f4b43ef" providerId="ADAL" clId="{7DA07E8E-EA31-FF41-9779-8722E9B2A72F}" dt="2022-01-09T06:28:51.260" v="3950" actId="207"/>
          <ac:spMkLst>
            <pc:docMk/>
            <pc:sldMk cId="1925742044" sldId="381"/>
            <ac:spMk id="12" creationId="{B3FF5945-836A-1842-8C0B-38A3AFDE983F}"/>
          </ac:spMkLst>
        </pc:spChg>
        <pc:spChg chg="add mod">
          <ac:chgData name="Puneet Agarwal" userId="5598ee11-02e9-4699-9622-e28b7f4b43ef" providerId="ADAL" clId="{7DA07E8E-EA31-FF41-9779-8722E9B2A72F}" dt="2022-01-09T06:25:09.562" v="3806" actId="14100"/>
          <ac:spMkLst>
            <pc:docMk/>
            <pc:sldMk cId="1925742044" sldId="381"/>
            <ac:spMk id="14" creationId="{6555376A-DEEA-984C-8D78-E0E07CE89A88}"/>
          </ac:spMkLst>
        </pc:spChg>
        <pc:spChg chg="add mod">
          <ac:chgData name="Puneet Agarwal" userId="5598ee11-02e9-4699-9622-e28b7f4b43ef" providerId="ADAL" clId="{7DA07E8E-EA31-FF41-9779-8722E9B2A72F}" dt="2022-01-09T06:25:30.703" v="3829" actId="14100"/>
          <ac:spMkLst>
            <pc:docMk/>
            <pc:sldMk cId="1925742044" sldId="381"/>
            <ac:spMk id="15" creationId="{7A951FFC-CFB7-354E-B1D8-FAA2A49F675A}"/>
          </ac:spMkLst>
        </pc:spChg>
        <pc:spChg chg="add mod">
          <ac:chgData name="Puneet Agarwal" userId="5598ee11-02e9-4699-9622-e28b7f4b43ef" providerId="ADAL" clId="{7DA07E8E-EA31-FF41-9779-8722E9B2A72F}" dt="2022-01-09T06:26:32.327" v="3843" actId="207"/>
          <ac:spMkLst>
            <pc:docMk/>
            <pc:sldMk cId="1925742044" sldId="381"/>
            <ac:spMk id="16" creationId="{1406916D-45DE-D747-9ECA-C000E3899749}"/>
          </ac:spMkLst>
        </pc:spChg>
        <pc:spChg chg="add mod">
          <ac:chgData name="Puneet Agarwal" userId="5598ee11-02e9-4699-9622-e28b7f4b43ef" providerId="ADAL" clId="{7DA07E8E-EA31-FF41-9779-8722E9B2A72F}" dt="2022-01-09T06:26:36.800" v="3844" actId="207"/>
          <ac:spMkLst>
            <pc:docMk/>
            <pc:sldMk cId="1925742044" sldId="381"/>
            <ac:spMk id="17" creationId="{E71B1CC2-A7C4-CA4A-9FB8-E12559B540A1}"/>
          </ac:spMkLst>
        </pc:spChg>
        <pc:spChg chg="add mod">
          <ac:chgData name="Puneet Agarwal" userId="5598ee11-02e9-4699-9622-e28b7f4b43ef" providerId="ADAL" clId="{7DA07E8E-EA31-FF41-9779-8722E9B2A72F}" dt="2022-01-09T06:32:09.233" v="3964" actId="20577"/>
          <ac:spMkLst>
            <pc:docMk/>
            <pc:sldMk cId="1925742044" sldId="381"/>
            <ac:spMk id="19" creationId="{915B3C0A-F086-EB43-AB93-6DCEAF619F77}"/>
          </ac:spMkLst>
        </pc:spChg>
      </pc:sldChg>
      <pc:sldChg chg="addSp delSp modSp new mod modAnim">
        <pc:chgData name="Puneet Agarwal" userId="5598ee11-02e9-4699-9622-e28b7f4b43ef" providerId="ADAL" clId="{7DA07E8E-EA31-FF41-9779-8722E9B2A72F}" dt="2022-01-09T19:41:40.642" v="4454" actId="14100"/>
        <pc:sldMkLst>
          <pc:docMk/>
          <pc:sldMk cId="2614041320" sldId="382"/>
        </pc:sldMkLst>
        <pc:spChg chg="del">
          <ac:chgData name="Puneet Agarwal" userId="5598ee11-02e9-4699-9622-e28b7f4b43ef" providerId="ADAL" clId="{7DA07E8E-EA31-FF41-9779-8722E9B2A72F}" dt="2022-01-09T06:37:10.316" v="3966" actId="478"/>
          <ac:spMkLst>
            <pc:docMk/>
            <pc:sldMk cId="2614041320" sldId="382"/>
            <ac:spMk id="2" creationId="{D73754FE-C136-9943-A996-FC513BC60B4A}"/>
          </ac:spMkLst>
        </pc:spChg>
        <pc:spChg chg="del">
          <ac:chgData name="Puneet Agarwal" userId="5598ee11-02e9-4699-9622-e28b7f4b43ef" providerId="ADAL" clId="{7DA07E8E-EA31-FF41-9779-8722E9B2A72F}" dt="2022-01-09T06:37:10.316" v="3966" actId="478"/>
          <ac:spMkLst>
            <pc:docMk/>
            <pc:sldMk cId="2614041320" sldId="382"/>
            <ac:spMk id="3" creationId="{C266D587-80B5-7D4B-86FE-5097741390C6}"/>
          </ac:spMkLst>
        </pc:spChg>
        <pc:spChg chg="del">
          <ac:chgData name="Puneet Agarwal" userId="5598ee11-02e9-4699-9622-e28b7f4b43ef" providerId="ADAL" clId="{7DA07E8E-EA31-FF41-9779-8722E9B2A72F}" dt="2022-01-09T06:37:10.316" v="3966" actId="478"/>
          <ac:spMkLst>
            <pc:docMk/>
            <pc:sldMk cId="2614041320" sldId="382"/>
            <ac:spMk id="4" creationId="{54C88C56-83BD-0C47-B0E5-F07484A62EC4}"/>
          </ac:spMkLst>
        </pc:spChg>
        <pc:spChg chg="del">
          <ac:chgData name="Puneet Agarwal" userId="5598ee11-02e9-4699-9622-e28b7f4b43ef" providerId="ADAL" clId="{7DA07E8E-EA31-FF41-9779-8722E9B2A72F}" dt="2022-01-09T06:37:10.316" v="3966" actId="478"/>
          <ac:spMkLst>
            <pc:docMk/>
            <pc:sldMk cId="2614041320" sldId="382"/>
            <ac:spMk id="5" creationId="{29B1DEEB-678A-DE42-BB55-19CE02627A28}"/>
          </ac:spMkLst>
        </pc:spChg>
        <pc:spChg chg="del">
          <ac:chgData name="Puneet Agarwal" userId="5598ee11-02e9-4699-9622-e28b7f4b43ef" providerId="ADAL" clId="{7DA07E8E-EA31-FF41-9779-8722E9B2A72F}" dt="2022-01-09T06:37:10.316" v="3966" actId="478"/>
          <ac:spMkLst>
            <pc:docMk/>
            <pc:sldMk cId="2614041320" sldId="382"/>
            <ac:spMk id="6" creationId="{668961E4-2204-0142-A5C2-F31D6C74031C}"/>
          </ac:spMkLst>
        </pc:spChg>
        <pc:spChg chg="add mod">
          <ac:chgData name="Puneet Agarwal" userId="5598ee11-02e9-4699-9622-e28b7f4b43ef" providerId="ADAL" clId="{7DA07E8E-EA31-FF41-9779-8722E9B2A72F}" dt="2022-01-09T06:41:03.199" v="4013" actId="255"/>
          <ac:spMkLst>
            <pc:docMk/>
            <pc:sldMk cId="2614041320" sldId="382"/>
            <ac:spMk id="7" creationId="{E3108142-5308-F947-9322-8216F3D181EF}"/>
          </ac:spMkLst>
        </pc:spChg>
        <pc:spChg chg="add mod">
          <ac:chgData name="Puneet Agarwal" userId="5598ee11-02e9-4699-9622-e28b7f4b43ef" providerId="ADAL" clId="{7DA07E8E-EA31-FF41-9779-8722E9B2A72F}" dt="2022-01-09T06:40:59.241" v="4012" actId="255"/>
          <ac:spMkLst>
            <pc:docMk/>
            <pc:sldMk cId="2614041320" sldId="382"/>
            <ac:spMk id="8" creationId="{038C446A-E025-B04C-BECD-2C4198C485C3}"/>
          </ac:spMkLst>
        </pc:spChg>
        <pc:spChg chg="add mod">
          <ac:chgData name="Puneet Agarwal" userId="5598ee11-02e9-4699-9622-e28b7f4b43ef" providerId="ADAL" clId="{7DA07E8E-EA31-FF41-9779-8722E9B2A72F}" dt="2022-01-09T06:41:12.110" v="4022" actId="207"/>
          <ac:spMkLst>
            <pc:docMk/>
            <pc:sldMk cId="2614041320" sldId="382"/>
            <ac:spMk id="9" creationId="{5CC5B22B-38E8-9F49-BC35-C723485BADFF}"/>
          </ac:spMkLst>
        </pc:spChg>
        <pc:spChg chg="add mod">
          <ac:chgData name="Puneet Agarwal" userId="5598ee11-02e9-4699-9622-e28b7f4b43ef" providerId="ADAL" clId="{7DA07E8E-EA31-FF41-9779-8722E9B2A72F}" dt="2022-01-09T06:41:26.592" v="4026" actId="255"/>
          <ac:spMkLst>
            <pc:docMk/>
            <pc:sldMk cId="2614041320" sldId="382"/>
            <ac:spMk id="10" creationId="{99A91768-5025-7549-80B7-5C525C5125D5}"/>
          </ac:spMkLst>
        </pc:spChg>
        <pc:spChg chg="add del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11" creationId="{5757B605-B5F7-AA46-8D96-846E2DF56EED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12" creationId="{38B33DF3-0D02-C745-9878-64203158412B}"/>
          </ac:spMkLst>
        </pc:spChg>
        <pc:spChg chg="add del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13" creationId="{1E3E1504-99A7-5C45-8EC3-760860FA90A6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14" creationId="{EFD1A1D7-4FEE-9C4F-A732-3DEAED489DFC}"/>
          </ac:spMkLst>
        </pc:spChg>
        <pc:spChg chg="add del mod">
          <ac:chgData name="Puneet Agarwal" userId="5598ee11-02e9-4699-9622-e28b7f4b43ef" providerId="ADAL" clId="{7DA07E8E-EA31-FF41-9779-8722E9B2A72F}" dt="2022-01-09T06:42:51.737" v="4039" actId="478"/>
          <ac:spMkLst>
            <pc:docMk/>
            <pc:sldMk cId="2614041320" sldId="382"/>
            <ac:spMk id="15" creationId="{39F8567B-0190-7E45-8129-069ABAEBA3C0}"/>
          </ac:spMkLst>
        </pc:spChg>
        <pc:spChg chg="add del mod">
          <ac:chgData name="Puneet Agarwal" userId="5598ee11-02e9-4699-9622-e28b7f4b43ef" providerId="ADAL" clId="{7DA07E8E-EA31-FF41-9779-8722E9B2A72F}" dt="2022-01-09T06:42:51.737" v="4039" actId="478"/>
          <ac:spMkLst>
            <pc:docMk/>
            <pc:sldMk cId="2614041320" sldId="382"/>
            <ac:spMk id="16" creationId="{9DF35F79-CA1C-714A-9C8B-FAADFC953E08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17" creationId="{170939D8-B6DC-1945-805C-4B3E23A76C12}"/>
          </ac:spMkLst>
        </pc:spChg>
        <pc:spChg chg="add del mod">
          <ac:chgData name="Puneet Agarwal" userId="5598ee11-02e9-4699-9622-e28b7f4b43ef" providerId="ADAL" clId="{7DA07E8E-EA31-FF41-9779-8722E9B2A72F}" dt="2022-01-09T06:56:19.068" v="4130" actId="478"/>
          <ac:spMkLst>
            <pc:docMk/>
            <pc:sldMk cId="2614041320" sldId="382"/>
            <ac:spMk id="18" creationId="{AF8C7AD3-DC66-2F46-88DF-556522968529}"/>
          </ac:spMkLst>
        </pc:spChg>
        <pc:spChg chg="add del mod">
          <ac:chgData name="Puneet Agarwal" userId="5598ee11-02e9-4699-9622-e28b7f4b43ef" providerId="ADAL" clId="{7DA07E8E-EA31-FF41-9779-8722E9B2A72F}" dt="2022-01-09T06:51:27.215" v="4065" actId="478"/>
          <ac:spMkLst>
            <pc:docMk/>
            <pc:sldMk cId="2614041320" sldId="382"/>
            <ac:spMk id="19" creationId="{9FC10C04-9152-6D4D-901B-94827683990E}"/>
          </ac:spMkLst>
        </pc:spChg>
        <pc:spChg chg="add del mod">
          <ac:chgData name="Puneet Agarwal" userId="5598ee11-02e9-4699-9622-e28b7f4b43ef" providerId="ADAL" clId="{7DA07E8E-EA31-FF41-9779-8722E9B2A72F}" dt="2022-01-09T06:53:57.259" v="4092" actId="478"/>
          <ac:spMkLst>
            <pc:docMk/>
            <pc:sldMk cId="2614041320" sldId="382"/>
            <ac:spMk id="20" creationId="{39E130D3-AF10-CA4A-B3F1-1A17587534A8}"/>
          </ac:spMkLst>
        </pc:spChg>
        <pc:spChg chg="mod">
          <ac:chgData name="Puneet Agarwal" userId="5598ee11-02e9-4699-9622-e28b7f4b43ef" providerId="ADAL" clId="{7DA07E8E-EA31-FF41-9779-8722E9B2A72F}" dt="2022-01-09T06:52:43.594" v="4082"/>
          <ac:spMkLst>
            <pc:docMk/>
            <pc:sldMk cId="2614041320" sldId="382"/>
            <ac:spMk id="21" creationId="{58059A62-7A4C-744D-B3BD-B3504221DE6A}"/>
          </ac:spMkLst>
        </pc:spChg>
        <pc:spChg chg="mod">
          <ac:chgData name="Puneet Agarwal" userId="5598ee11-02e9-4699-9622-e28b7f4b43ef" providerId="ADAL" clId="{7DA07E8E-EA31-FF41-9779-8722E9B2A72F}" dt="2022-01-09T06:52:53.849" v="4084"/>
          <ac:spMkLst>
            <pc:docMk/>
            <pc:sldMk cId="2614041320" sldId="382"/>
            <ac:spMk id="22" creationId="{4C05A6BA-A250-914E-A9E3-0EA3D41F5146}"/>
          </ac:spMkLst>
        </pc:spChg>
        <pc:spChg chg="mod">
          <ac:chgData name="Puneet Agarwal" userId="5598ee11-02e9-4699-9622-e28b7f4b43ef" providerId="ADAL" clId="{7DA07E8E-EA31-FF41-9779-8722E9B2A72F}" dt="2022-01-09T06:53:03.700" v="4086"/>
          <ac:spMkLst>
            <pc:docMk/>
            <pc:sldMk cId="2614041320" sldId="382"/>
            <ac:spMk id="23" creationId="{7CE59D3A-02BA-4A48-A1F8-0795E634F118}"/>
          </ac:spMkLst>
        </pc:spChg>
        <pc:spChg chg="mod">
          <ac:chgData name="Puneet Agarwal" userId="5598ee11-02e9-4699-9622-e28b7f4b43ef" providerId="ADAL" clId="{7DA07E8E-EA31-FF41-9779-8722E9B2A72F}" dt="2022-01-09T06:53:08.558" v="4088"/>
          <ac:spMkLst>
            <pc:docMk/>
            <pc:sldMk cId="2614041320" sldId="382"/>
            <ac:spMk id="24" creationId="{99871364-2802-4D4E-BE89-6AD19E6FFD5B}"/>
          </ac:spMkLst>
        </pc:spChg>
        <pc:spChg chg="add mod">
          <ac:chgData name="Puneet Agarwal" userId="5598ee11-02e9-4699-9622-e28b7f4b43ef" providerId="ADAL" clId="{7DA07E8E-EA31-FF41-9779-8722E9B2A72F}" dt="2022-01-09T19:41:40.642" v="4454" actId="14100"/>
          <ac:spMkLst>
            <pc:docMk/>
            <pc:sldMk cId="2614041320" sldId="382"/>
            <ac:spMk id="25" creationId="{57419D83-1283-794C-9D68-8F7F697D90F3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26" creationId="{363686E3-A0FC-E243-BC51-2E6A73D9D02F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27" creationId="{806F72DA-8D54-F940-86C5-E7878F330B6F}"/>
          </ac:spMkLst>
        </pc:spChg>
        <pc:spChg chg="add del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28" creationId="{E8AF297C-81C8-4E43-814A-0AA574A51833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29" creationId="{38748CA1-1353-2043-B096-9ACAA6DD1A69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30" creationId="{FEA89C44-7F09-6D40-9682-80F3A08295E2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31" creationId="{9BB82F3A-F95A-C24A-BCC0-FF23E77F8B3F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32" creationId="{B3EBFE4C-9DE9-7642-ACBA-4E3388D9C800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33" creationId="{D56DD67A-419B-8B4D-856B-954D1C2E67EF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34" creationId="{A26C728E-4D54-C245-9E47-4257457CC665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35" creationId="{56387B2F-2FFD-7C45-9668-6896EAB23330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36" creationId="{65556A12-DC4F-E04E-AB33-9E247EECF364}"/>
          </ac:spMkLst>
        </pc:spChg>
        <pc:spChg chg="add mod">
          <ac:chgData name="Puneet Agarwal" userId="5598ee11-02e9-4699-9622-e28b7f4b43ef" providerId="ADAL" clId="{7DA07E8E-EA31-FF41-9779-8722E9B2A72F}" dt="2022-01-09T07:01:57.995" v="4249" actId="1076"/>
          <ac:spMkLst>
            <pc:docMk/>
            <pc:sldMk cId="2614041320" sldId="382"/>
            <ac:spMk id="37" creationId="{BB35CFC9-2EEC-484D-8E35-2A7F66975DC3}"/>
          </ac:spMkLst>
        </pc:spChg>
        <pc:spChg chg="add mod">
          <ac:chgData name="Puneet Agarwal" userId="5598ee11-02e9-4699-9622-e28b7f4b43ef" providerId="ADAL" clId="{7DA07E8E-EA31-FF41-9779-8722E9B2A72F}" dt="2022-01-09T07:04:50.999" v="4328" actId="1076"/>
          <ac:spMkLst>
            <pc:docMk/>
            <pc:sldMk cId="2614041320" sldId="382"/>
            <ac:spMk id="38" creationId="{47B2A058-7C04-4E40-AC5E-24E89717D8B3}"/>
          </ac:spMkLst>
        </pc:spChg>
        <pc:spChg chg="add mod">
          <ac:chgData name="Puneet Agarwal" userId="5598ee11-02e9-4699-9622-e28b7f4b43ef" providerId="ADAL" clId="{7DA07E8E-EA31-FF41-9779-8722E9B2A72F}" dt="2022-01-09T07:04:35.076" v="4327" actId="20577"/>
          <ac:spMkLst>
            <pc:docMk/>
            <pc:sldMk cId="2614041320" sldId="382"/>
            <ac:spMk id="39" creationId="{22283306-70DA-444A-B724-08E03AEA02CE}"/>
          </ac:spMkLst>
        </pc:spChg>
        <pc:spChg chg="add mod">
          <ac:chgData name="Puneet Agarwal" userId="5598ee11-02e9-4699-9622-e28b7f4b43ef" providerId="ADAL" clId="{7DA07E8E-EA31-FF41-9779-8722E9B2A72F}" dt="2022-01-09T07:04:57.227" v="4330" actId="1076"/>
          <ac:spMkLst>
            <pc:docMk/>
            <pc:sldMk cId="2614041320" sldId="382"/>
            <ac:spMk id="40" creationId="{9AF134F9-8C95-BF46-9C35-5AEFF8123E30}"/>
          </ac:spMkLst>
        </pc:spChg>
        <pc:spChg chg="add mod">
          <ac:chgData name="Puneet Agarwal" userId="5598ee11-02e9-4699-9622-e28b7f4b43ef" providerId="ADAL" clId="{7DA07E8E-EA31-FF41-9779-8722E9B2A72F}" dt="2022-01-09T07:05:49.882" v="4333" actId="1036"/>
          <ac:spMkLst>
            <pc:docMk/>
            <pc:sldMk cId="2614041320" sldId="382"/>
            <ac:spMk id="41" creationId="{13A49410-46BD-5743-84CE-0CF0BF6955A1}"/>
          </ac:spMkLst>
        </pc:spChg>
      </pc:sldChg>
      <pc:sldChg chg="addSp delSp modSp new mod modAnim">
        <pc:chgData name="Puneet Agarwal" userId="5598ee11-02e9-4699-9622-e28b7f4b43ef" providerId="ADAL" clId="{7DA07E8E-EA31-FF41-9779-8722E9B2A72F}" dt="2022-01-09T19:51:29.884" v="4519"/>
        <pc:sldMkLst>
          <pc:docMk/>
          <pc:sldMk cId="851596503" sldId="383"/>
        </pc:sldMkLst>
        <pc:spChg chg="del">
          <ac:chgData name="Puneet Agarwal" userId="5598ee11-02e9-4699-9622-e28b7f4b43ef" providerId="ADAL" clId="{7DA07E8E-EA31-FF41-9779-8722E9B2A72F}" dt="2022-01-09T07:07:13.125" v="4335" actId="478"/>
          <ac:spMkLst>
            <pc:docMk/>
            <pc:sldMk cId="851596503" sldId="383"/>
            <ac:spMk id="2" creationId="{E0CA57AB-7D45-C04F-9267-565052C2E45D}"/>
          </ac:spMkLst>
        </pc:spChg>
        <pc:spChg chg="del">
          <ac:chgData name="Puneet Agarwal" userId="5598ee11-02e9-4699-9622-e28b7f4b43ef" providerId="ADAL" clId="{7DA07E8E-EA31-FF41-9779-8722E9B2A72F}" dt="2022-01-09T07:07:13.125" v="4335" actId="478"/>
          <ac:spMkLst>
            <pc:docMk/>
            <pc:sldMk cId="851596503" sldId="383"/>
            <ac:spMk id="3" creationId="{77DC7A7D-EF00-B340-8C8D-1CECF997654C}"/>
          </ac:spMkLst>
        </pc:spChg>
        <pc:spChg chg="del">
          <ac:chgData name="Puneet Agarwal" userId="5598ee11-02e9-4699-9622-e28b7f4b43ef" providerId="ADAL" clId="{7DA07E8E-EA31-FF41-9779-8722E9B2A72F}" dt="2022-01-09T07:07:13.125" v="4335" actId="478"/>
          <ac:spMkLst>
            <pc:docMk/>
            <pc:sldMk cId="851596503" sldId="383"/>
            <ac:spMk id="4" creationId="{47E5AB4E-29DF-9041-8F9A-B436F2990078}"/>
          </ac:spMkLst>
        </pc:spChg>
        <pc:spChg chg="del">
          <ac:chgData name="Puneet Agarwal" userId="5598ee11-02e9-4699-9622-e28b7f4b43ef" providerId="ADAL" clId="{7DA07E8E-EA31-FF41-9779-8722E9B2A72F}" dt="2022-01-09T07:07:13.125" v="4335" actId="478"/>
          <ac:spMkLst>
            <pc:docMk/>
            <pc:sldMk cId="851596503" sldId="383"/>
            <ac:spMk id="5" creationId="{A0D10040-1008-9C43-9C1C-6147219C0183}"/>
          </ac:spMkLst>
        </pc:spChg>
        <pc:spChg chg="del">
          <ac:chgData name="Puneet Agarwal" userId="5598ee11-02e9-4699-9622-e28b7f4b43ef" providerId="ADAL" clId="{7DA07E8E-EA31-FF41-9779-8722E9B2A72F}" dt="2022-01-09T07:07:13.125" v="4335" actId="478"/>
          <ac:spMkLst>
            <pc:docMk/>
            <pc:sldMk cId="851596503" sldId="383"/>
            <ac:spMk id="6" creationId="{3D1A4030-1429-D145-8204-7ABACC60BF1C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" creationId="{7D70D230-76E2-F942-AE49-10F194EDC73F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" creationId="{4BD10BBE-0E75-F849-A4FD-ADEA94814196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9" creationId="{254E6E33-F890-F645-8222-6B4F8F89C355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0" creationId="{12A060FE-9E60-7B43-900D-B72EA38090BC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1" creationId="{D9FEB356-3778-BB42-A046-0328DF6C316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2" creationId="{ECFE6284-0308-6344-AE54-0AB2A9397E33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3" creationId="{6DDC7697-1AF3-F440-BF50-153EBC899497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4" creationId="{7F5F0D4E-AF71-E647-879F-56642F3CB81E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5" creationId="{FBDA052E-0DC0-4A47-BDA6-2F363EE6DAEC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6" creationId="{C65C36AD-0CF8-A243-A9A6-B35CAA40EC8D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7" creationId="{EB0AFFDB-A3B6-894A-B0E3-E4D35390CE22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8" creationId="{A91C6F4B-8977-BC40-ABD1-4489CDF12C66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19" creationId="{6AB5ED4A-2F18-B848-9F9D-9CA03DD7B352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0" creationId="{EC7C59AE-957E-E94B-A59F-BFEDC66BF648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1" creationId="{B904C7B5-E62C-6342-AE70-CA13F908BCF6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2" creationId="{057BDAF7-BC68-804F-A86B-43D42F99D614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3" creationId="{D122BC72-A384-0D44-BFC2-F5A01DD059B6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4" creationId="{D2FDF31F-8D3B-5A4C-846F-2D537E424793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5" creationId="{63083355-0903-0F46-953A-1E058A71CDB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6" creationId="{549DB396-1E3B-7041-85C6-E8A91C648E2C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7" creationId="{0D3CF4E1-FB28-B04B-A178-16735750BEB2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8" creationId="{F75CE2A9-E6FC-6C46-B9D8-2A72EE4D39FC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29" creationId="{C47A0880-70CC-5C45-A1BD-D51867FD9759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0" creationId="{9E6FE39D-B2B3-D441-9FA3-6E3AE6A720CD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1" creationId="{57949346-F3A4-DC4E-A4FC-90DCA6425D37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2" creationId="{BD2FDD82-DCD6-1440-9139-24F6BFCC4CBE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3" creationId="{DB848DFA-E955-A348-BAE5-85C51FB9822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4" creationId="{6F3F0867-FD6E-964E-99DF-018A41026946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5" creationId="{438A98EA-8EE3-4249-92A8-928D10BE8A14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6" creationId="{D216AB38-071C-CE48-A181-E63C1AF96D91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7" creationId="{6D3871C8-792F-C848-AB51-B4197F9DBB58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8" creationId="{2AFCCB11-5524-274E-917E-3515F2844C33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39" creationId="{49630C05-198C-3444-8134-BBD0BE876702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0" creationId="{8E71E599-0DAD-AB46-ABCF-59B559ABAF50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1" creationId="{1F215C50-7534-6144-8501-D762CDF94348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2" creationId="{1AD72EC7-B0AB-A64A-8B34-27084B6E86A2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3" creationId="{E67337DE-89CD-5F42-826A-5BB4A2A28623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4" creationId="{EAC9B896-AA77-414C-90D8-6E47642D1FE2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5" creationId="{97B71D0F-FCC3-2D4D-96BD-EF798564E71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6" creationId="{24C46B1C-4082-7A4C-A03D-A60431BAC165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7" creationId="{D876E428-FE6D-FD45-9DB5-463053ADB62A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8" creationId="{F449C3C3-BF4F-C444-9B75-E3D2B209BF33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49" creationId="{548D414D-01EE-C347-B2D1-19443DBBAA99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0" creationId="{757F4886-9631-DC40-92B8-6F028D99EDA1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1" creationId="{D2792953-93AD-6249-A7ED-6264A3819F7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2" creationId="{5CEF727D-01DC-434B-9E16-CE03358B077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3" creationId="{8A77B339-106C-B449-BB2E-2FB47D810B33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4" creationId="{18E083B0-AAD5-9E42-BE6A-CD421A497769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5" creationId="{A76ABCAA-6BB7-9344-9F62-1322B7AE4731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6" creationId="{CB240CDF-0511-E949-9FF6-E3CF3699860C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7" creationId="{47A3FDF0-A6F9-C341-8563-C5C23D904D60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8" creationId="{FE6FEEB2-E3A7-A14A-AB4A-F54EB16A6528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59" creationId="{363A7328-9DFB-1345-A41A-3F25B3C6DC8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0" creationId="{022C1D48-3734-D14B-A94C-65318E0BF675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1" creationId="{32CDE856-7D5E-FB4D-B7CA-27C9A5246D11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2" creationId="{298B5E29-752E-6347-9D80-46FAEDC3C4AD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3" creationId="{AA5D6074-5416-7546-AF0A-4D468D6FF272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4" creationId="{F04CA240-842A-A749-8283-F82284B93F86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5" creationId="{20A08854-7A36-9140-8931-2047B9C13E4C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6" creationId="{F38F6DF1-9A0F-F843-965E-62088E985FFD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7" creationId="{AFC1CE5A-6BC4-5541-8603-1DED42F50C2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8" creationId="{7D5E6759-8F53-1E44-B256-8AC8E41DF887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69" creationId="{55F8F6B9-0269-B541-8018-DD0BBF2FB4F4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0" creationId="{DFEE867E-8EDE-F24A-A4D6-3E83FB2BD7D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1" creationId="{98DF5983-B9C4-0645-A7F1-494C43A91CAC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2" creationId="{84CC9155-7719-8949-A497-480FA80D6CB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3" creationId="{6D09D977-7EEF-D74D-BCF9-930AA5EA1218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4" creationId="{C6F27C4F-95F5-D14D-A036-70809C284C2D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5" creationId="{A3F87277-EAF0-7045-91A6-267E0794547C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6" creationId="{94F82314-A1D0-CE49-A22B-817A9B74834B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7" creationId="{598670D8-7EF0-1C4A-A718-735F7C61B7A8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8" creationId="{D7993782-7E8A-9E4F-9D09-E913AE3F6B78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79" creationId="{C4FB0679-7EBE-994E-AE02-B55AC9B05540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0" creationId="{9EBF5A60-E603-974E-846C-7B4C0AB79D83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1" creationId="{2041A657-26E8-6546-8AB9-756F157FF93D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2" creationId="{489133F1-EF46-CA4A-A21A-AD4D93EFC649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3" creationId="{C91E18C6-6608-3D44-BEAF-F17ECBB98DB2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4" creationId="{5078BB09-6397-C849-B5CD-1371FB192001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5" creationId="{978DE016-68DB-824A-B1CC-6BC25D8D5D71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6" creationId="{C4BDFCE5-36E4-A049-B097-7825C0341C14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7" creationId="{4B2AF448-1C1E-3C47-97F5-2604E80E4A38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8" creationId="{F6267BE5-455C-5642-871C-31689C2609C3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89" creationId="{5F427BAB-083A-C244-A7E1-A521E8DD48FA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90" creationId="{01E31E68-9F37-D844-84F9-0DF83DEE920A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91" creationId="{04EC62CA-135D-AD49-82E7-D7CD052D2B58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92" creationId="{C7656839-EA07-8B4B-AAB1-B52A201A918E}"/>
          </ac:spMkLst>
        </pc:spChg>
        <pc:spChg chg="add mod">
          <ac:chgData name="Puneet Agarwal" userId="5598ee11-02e9-4699-9622-e28b7f4b43ef" providerId="ADAL" clId="{7DA07E8E-EA31-FF41-9779-8722E9B2A72F}" dt="2022-01-09T19:51:14.554" v="4517" actId="1076"/>
          <ac:spMkLst>
            <pc:docMk/>
            <pc:sldMk cId="851596503" sldId="383"/>
            <ac:spMk id="93" creationId="{D336B526-2824-B445-ACE8-BABDFAD4BE85}"/>
          </ac:spMkLst>
        </pc:spChg>
        <pc:spChg chg="add del mod">
          <ac:chgData name="Puneet Agarwal" userId="5598ee11-02e9-4699-9622-e28b7f4b43ef" providerId="ADAL" clId="{7DA07E8E-EA31-FF41-9779-8722E9B2A72F}" dt="2022-01-09T19:45:51.401" v="4456"/>
          <ac:spMkLst>
            <pc:docMk/>
            <pc:sldMk cId="851596503" sldId="383"/>
            <ac:spMk id="94" creationId="{6DB0A9C6-21B3-3843-A4CB-CD4ACBBA03B3}"/>
          </ac:spMkLst>
        </pc:spChg>
        <pc:spChg chg="add del mod">
          <ac:chgData name="Puneet Agarwal" userId="5598ee11-02e9-4699-9622-e28b7f4b43ef" providerId="ADAL" clId="{7DA07E8E-EA31-FF41-9779-8722E9B2A72F}" dt="2022-01-09T19:45:51.401" v="4456"/>
          <ac:spMkLst>
            <pc:docMk/>
            <pc:sldMk cId="851596503" sldId="383"/>
            <ac:spMk id="95" creationId="{0D6D9517-9CA2-D249-BA4F-7E234CBC6335}"/>
          </ac:spMkLst>
        </pc:spChg>
        <pc:spChg chg="add del mod">
          <ac:chgData name="Puneet Agarwal" userId="5598ee11-02e9-4699-9622-e28b7f4b43ef" providerId="ADAL" clId="{7DA07E8E-EA31-FF41-9779-8722E9B2A72F}" dt="2022-01-09T19:45:51.401" v="4456"/>
          <ac:spMkLst>
            <pc:docMk/>
            <pc:sldMk cId="851596503" sldId="383"/>
            <ac:spMk id="96" creationId="{B8856778-03A8-B24D-BA15-2EC6D8EDB061}"/>
          </ac:spMkLst>
        </pc:spChg>
        <pc:spChg chg="add del mod">
          <ac:chgData name="Puneet Agarwal" userId="5598ee11-02e9-4699-9622-e28b7f4b43ef" providerId="ADAL" clId="{7DA07E8E-EA31-FF41-9779-8722E9B2A72F}" dt="2022-01-09T19:45:51.401" v="4456"/>
          <ac:spMkLst>
            <pc:docMk/>
            <pc:sldMk cId="851596503" sldId="383"/>
            <ac:spMk id="97" creationId="{F6CD2FD3-E510-3446-9512-2A9BCA8C734C}"/>
          </ac:spMkLst>
        </pc:spChg>
        <pc:spChg chg="add mod">
          <ac:chgData name="Puneet Agarwal" userId="5598ee11-02e9-4699-9622-e28b7f4b43ef" providerId="ADAL" clId="{7DA07E8E-EA31-FF41-9779-8722E9B2A72F}" dt="2022-01-09T19:47:01.123" v="4477" actId="1076"/>
          <ac:spMkLst>
            <pc:docMk/>
            <pc:sldMk cId="851596503" sldId="383"/>
            <ac:spMk id="98" creationId="{EFB9C3AC-0C09-4742-B288-AE896A5DC9BC}"/>
          </ac:spMkLst>
        </pc:spChg>
        <pc:spChg chg="add mod">
          <ac:chgData name="Puneet Agarwal" userId="5598ee11-02e9-4699-9622-e28b7f4b43ef" providerId="ADAL" clId="{7DA07E8E-EA31-FF41-9779-8722E9B2A72F}" dt="2022-01-09T19:51:18.940" v="4518" actId="1076"/>
          <ac:spMkLst>
            <pc:docMk/>
            <pc:sldMk cId="851596503" sldId="383"/>
            <ac:spMk id="99" creationId="{9CBDEA66-AA6B-7F45-A6C0-62FA3BE7B76F}"/>
          </ac:spMkLst>
        </pc:spChg>
      </pc:sldChg>
      <pc:sldChg chg="addSp delSp modSp new mod delAnim modAnim">
        <pc:chgData name="Puneet Agarwal" userId="5598ee11-02e9-4699-9622-e28b7f4b43ef" providerId="ADAL" clId="{7DA07E8E-EA31-FF41-9779-8722E9B2A72F}" dt="2022-01-09T20:25:42.203" v="4693"/>
        <pc:sldMkLst>
          <pc:docMk/>
          <pc:sldMk cId="102032849" sldId="384"/>
        </pc:sldMkLst>
        <pc:spChg chg="del">
          <ac:chgData name="Puneet Agarwal" userId="5598ee11-02e9-4699-9622-e28b7f4b43ef" providerId="ADAL" clId="{7DA07E8E-EA31-FF41-9779-8722E9B2A72F}" dt="2022-01-09T20:01:39.902" v="4524" actId="478"/>
          <ac:spMkLst>
            <pc:docMk/>
            <pc:sldMk cId="102032849" sldId="384"/>
            <ac:spMk id="2" creationId="{A5187311-3031-AB4F-93C2-D01DC8640618}"/>
          </ac:spMkLst>
        </pc:spChg>
        <pc:spChg chg="del">
          <ac:chgData name="Puneet Agarwal" userId="5598ee11-02e9-4699-9622-e28b7f4b43ef" providerId="ADAL" clId="{7DA07E8E-EA31-FF41-9779-8722E9B2A72F}" dt="2022-01-09T20:01:39.902" v="4524" actId="478"/>
          <ac:spMkLst>
            <pc:docMk/>
            <pc:sldMk cId="102032849" sldId="384"/>
            <ac:spMk id="3" creationId="{BF9D9477-F917-4D49-B47D-2710DB3515A2}"/>
          </ac:spMkLst>
        </pc:spChg>
        <pc:spChg chg="del">
          <ac:chgData name="Puneet Agarwal" userId="5598ee11-02e9-4699-9622-e28b7f4b43ef" providerId="ADAL" clId="{7DA07E8E-EA31-FF41-9779-8722E9B2A72F}" dt="2022-01-09T20:01:39.902" v="4524" actId="478"/>
          <ac:spMkLst>
            <pc:docMk/>
            <pc:sldMk cId="102032849" sldId="384"/>
            <ac:spMk id="4" creationId="{85AC4A78-3CF0-E14E-AE67-A360173DC39E}"/>
          </ac:spMkLst>
        </pc:spChg>
        <pc:spChg chg="del">
          <ac:chgData name="Puneet Agarwal" userId="5598ee11-02e9-4699-9622-e28b7f4b43ef" providerId="ADAL" clId="{7DA07E8E-EA31-FF41-9779-8722E9B2A72F}" dt="2022-01-09T20:01:39.902" v="4524" actId="478"/>
          <ac:spMkLst>
            <pc:docMk/>
            <pc:sldMk cId="102032849" sldId="384"/>
            <ac:spMk id="5" creationId="{A1D7D8C3-30F3-9D4C-9C89-93E381D74A7E}"/>
          </ac:spMkLst>
        </pc:spChg>
        <pc:spChg chg="del">
          <ac:chgData name="Puneet Agarwal" userId="5598ee11-02e9-4699-9622-e28b7f4b43ef" providerId="ADAL" clId="{7DA07E8E-EA31-FF41-9779-8722E9B2A72F}" dt="2022-01-09T20:01:39.902" v="4524" actId="478"/>
          <ac:spMkLst>
            <pc:docMk/>
            <pc:sldMk cId="102032849" sldId="384"/>
            <ac:spMk id="6" creationId="{3A0E7121-AC42-1748-85AA-925F98AC7F5C}"/>
          </ac:spMkLst>
        </pc:spChg>
        <pc:spChg chg="add mod">
          <ac:chgData name="Puneet Agarwal" userId="5598ee11-02e9-4699-9622-e28b7f4b43ef" providerId="ADAL" clId="{7DA07E8E-EA31-FF41-9779-8722E9B2A72F}" dt="2022-01-09T20:02:09.669" v="4529" actId="114"/>
          <ac:spMkLst>
            <pc:docMk/>
            <pc:sldMk cId="102032849" sldId="384"/>
            <ac:spMk id="7" creationId="{B353604D-CFF1-5E45-861B-7A89B937D109}"/>
          </ac:spMkLst>
        </pc:spChg>
        <pc:spChg chg="add mod">
          <ac:chgData name="Puneet Agarwal" userId="5598ee11-02e9-4699-9622-e28b7f4b43ef" providerId="ADAL" clId="{7DA07E8E-EA31-FF41-9779-8722E9B2A72F}" dt="2022-01-09T20:05:42.876" v="4611" actId="1076"/>
          <ac:spMkLst>
            <pc:docMk/>
            <pc:sldMk cId="102032849" sldId="384"/>
            <ac:spMk id="8" creationId="{5BE4ACD5-0616-694D-8717-0A89F3DE9194}"/>
          </ac:spMkLst>
        </pc:spChg>
        <pc:spChg chg="add mod">
          <ac:chgData name="Puneet Agarwal" userId="5598ee11-02e9-4699-9622-e28b7f4b43ef" providerId="ADAL" clId="{7DA07E8E-EA31-FF41-9779-8722E9B2A72F}" dt="2022-01-09T20:22:40.742" v="4637" actId="207"/>
          <ac:spMkLst>
            <pc:docMk/>
            <pc:sldMk cId="102032849" sldId="384"/>
            <ac:spMk id="9" creationId="{C17BD705-943A-8448-984D-0321850DCD43}"/>
          </ac:spMkLst>
        </pc:spChg>
        <pc:spChg chg="add mod">
          <ac:chgData name="Puneet Agarwal" userId="5598ee11-02e9-4699-9622-e28b7f4b43ef" providerId="ADAL" clId="{7DA07E8E-EA31-FF41-9779-8722E9B2A72F}" dt="2022-01-09T20:05:42.876" v="4611" actId="1076"/>
          <ac:spMkLst>
            <pc:docMk/>
            <pc:sldMk cId="102032849" sldId="384"/>
            <ac:spMk id="12" creationId="{0225F9A3-642C-B544-BD20-CDBB9FE6BF9D}"/>
          </ac:spMkLst>
        </pc:spChg>
        <pc:spChg chg="add mod">
          <ac:chgData name="Puneet Agarwal" userId="5598ee11-02e9-4699-9622-e28b7f4b43ef" providerId="ADAL" clId="{7DA07E8E-EA31-FF41-9779-8722E9B2A72F}" dt="2022-01-09T20:05:36.353" v="4610" actId="1076"/>
          <ac:spMkLst>
            <pc:docMk/>
            <pc:sldMk cId="102032849" sldId="384"/>
            <ac:spMk id="13" creationId="{7FD961BF-7001-B34B-A389-406FFD841991}"/>
          </ac:spMkLst>
        </pc:spChg>
        <pc:spChg chg="add del mod">
          <ac:chgData name="Puneet Agarwal" userId="5598ee11-02e9-4699-9622-e28b7f4b43ef" providerId="ADAL" clId="{7DA07E8E-EA31-FF41-9779-8722E9B2A72F}" dt="2022-01-09T20:05:45.313" v="4612" actId="478"/>
          <ac:spMkLst>
            <pc:docMk/>
            <pc:sldMk cId="102032849" sldId="384"/>
            <ac:spMk id="14" creationId="{6F6EB4D3-9A2B-7C46-A598-75F984084288}"/>
          </ac:spMkLst>
        </pc:spChg>
        <pc:spChg chg="add del mod">
          <ac:chgData name="Puneet Agarwal" userId="5598ee11-02e9-4699-9622-e28b7f4b43ef" providerId="ADAL" clId="{7DA07E8E-EA31-FF41-9779-8722E9B2A72F}" dt="2022-01-09T20:20:21.757" v="4615" actId="478"/>
          <ac:spMkLst>
            <pc:docMk/>
            <pc:sldMk cId="102032849" sldId="384"/>
            <ac:spMk id="15" creationId="{43DED4A8-3B2C-F04C-8203-DBE01E31A4FA}"/>
          </ac:spMkLst>
        </pc:spChg>
        <pc:spChg chg="add del mod">
          <ac:chgData name="Puneet Agarwal" userId="5598ee11-02e9-4699-9622-e28b7f4b43ef" providerId="ADAL" clId="{7DA07E8E-EA31-FF41-9779-8722E9B2A72F}" dt="2022-01-09T20:20:25.136" v="4616" actId="478"/>
          <ac:spMkLst>
            <pc:docMk/>
            <pc:sldMk cId="102032849" sldId="384"/>
            <ac:spMk id="16" creationId="{601B5669-D58B-6447-96D5-8A8F206797DB}"/>
          </ac:spMkLst>
        </pc:spChg>
        <pc:spChg chg="add del mod">
          <ac:chgData name="Puneet Agarwal" userId="5598ee11-02e9-4699-9622-e28b7f4b43ef" providerId="ADAL" clId="{7DA07E8E-EA31-FF41-9779-8722E9B2A72F}" dt="2022-01-09T20:20:25.136" v="4616" actId="478"/>
          <ac:spMkLst>
            <pc:docMk/>
            <pc:sldMk cId="102032849" sldId="384"/>
            <ac:spMk id="17" creationId="{86320D6C-0A86-A048-975D-3B3B333CF1DE}"/>
          </ac:spMkLst>
        </pc:spChg>
        <pc:spChg chg="add del mod">
          <ac:chgData name="Puneet Agarwal" userId="5598ee11-02e9-4699-9622-e28b7f4b43ef" providerId="ADAL" clId="{7DA07E8E-EA31-FF41-9779-8722E9B2A72F}" dt="2022-01-09T20:20:25.136" v="4616" actId="478"/>
          <ac:spMkLst>
            <pc:docMk/>
            <pc:sldMk cId="102032849" sldId="384"/>
            <ac:spMk id="18" creationId="{84589395-4D38-A94D-B4E9-EFD06C2AD0E5}"/>
          </ac:spMkLst>
        </pc:spChg>
        <pc:spChg chg="add del mod">
          <ac:chgData name="Puneet Agarwal" userId="5598ee11-02e9-4699-9622-e28b7f4b43ef" providerId="ADAL" clId="{7DA07E8E-EA31-FF41-9779-8722E9B2A72F}" dt="2022-01-09T20:20:25.136" v="4616" actId="478"/>
          <ac:spMkLst>
            <pc:docMk/>
            <pc:sldMk cId="102032849" sldId="384"/>
            <ac:spMk id="19" creationId="{2033DF4D-15AF-9945-9D19-1F87B34880EC}"/>
          </ac:spMkLst>
        </pc:spChg>
        <pc:spChg chg="add mod">
          <ac:chgData name="Puneet Agarwal" userId="5598ee11-02e9-4699-9622-e28b7f4b43ef" providerId="ADAL" clId="{7DA07E8E-EA31-FF41-9779-8722E9B2A72F}" dt="2022-01-09T20:20:50.075" v="4619" actId="255"/>
          <ac:spMkLst>
            <pc:docMk/>
            <pc:sldMk cId="102032849" sldId="384"/>
            <ac:spMk id="37" creationId="{9C195D01-E07D-4244-B427-E39093A34237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38" creationId="{65E304C6-26F2-9748-A5C4-4B355D2DD4EB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39" creationId="{669FDBBC-A336-D54E-8F9A-ABD2808260FD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0" creationId="{9F72F1A1-FD9D-8748-9965-99C953AE0281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1" creationId="{6D0A74EB-8CC6-384E-9A72-CE739B2077EE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2" creationId="{C2657751-6F17-654F-8318-752053CAA8EC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3" creationId="{4878565E-0C8D-9141-BD0D-0F4604C60EF5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4" creationId="{998A6FB1-9A2F-5945-A5AF-B3622FC7926E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5" creationId="{974966BE-DCC2-5241-8CB2-F3EF0443EEDE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6" creationId="{259F8DA0-6DFD-B84B-97B0-B112F4BCA909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7" creationId="{9FBE5EA5-C179-B64E-8CA5-16648309EEA2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8" creationId="{FE5130C2-DFC3-6646-BCC2-419BBBB912D9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49" creationId="{115F44F0-F293-B741-99F0-A2348EEDDD51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0" creationId="{7A7FC956-18BA-7E44-9A8A-0A1789295123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1" creationId="{75DBC4BE-36FE-884A-B47D-E15DD696584C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2" creationId="{EAEEFB17-E19C-E741-8E83-69797C35E70A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3" creationId="{7824819F-B213-0042-B475-327C85E1C94E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4" creationId="{F5068822-8EE4-EF4B-8328-C445F313ADB8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5" creationId="{420AA27A-1ECD-CA4D-BCAB-517A6DC079C5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6" creationId="{063944C6-6735-5B48-9244-8998CCA4BDFC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7" creationId="{99B27079-FDD2-6748-B361-6474B9AC387C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8" creationId="{B8865C13-9192-E64B-9B04-D4DBD4C45740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59" creationId="{1678F4D3-BE63-FB44-A8CA-2E79CB095AF0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0" creationId="{445E5E15-6FF5-4148-87AF-0318B92FF23B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1" creationId="{7654B5C0-6015-974C-95F1-319CA476710F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2" creationId="{B9AFE7B3-E7F3-014E-830B-9D596240D6E0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3" creationId="{FE97E09F-61E8-EA4B-B058-60FB0A44BE2E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4" creationId="{6719549F-1AF9-2C4F-A828-D70B0603ADC0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5" creationId="{F86DA32E-14F2-1A49-AC62-9B71C0EDAB79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6" creationId="{632E4396-05BB-FA44-B698-0301F90277A1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7" creationId="{7089CB9D-A46C-5647-A5E0-0FE9DC14A41C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8" creationId="{D13820BE-DA29-E244-B251-DDF32AB75A4F}"/>
          </ac:spMkLst>
        </pc:spChg>
        <pc:spChg chg="add mod">
          <ac:chgData name="Puneet Agarwal" userId="5598ee11-02e9-4699-9622-e28b7f4b43ef" providerId="ADAL" clId="{7DA07E8E-EA31-FF41-9779-8722E9B2A72F}" dt="2022-01-09T20:20:35.188" v="4617" actId="1076"/>
          <ac:spMkLst>
            <pc:docMk/>
            <pc:sldMk cId="102032849" sldId="384"/>
            <ac:spMk id="69" creationId="{0515144A-DC9A-9544-B7C5-428C7E407ADC}"/>
          </ac:spMkLst>
        </pc:spChg>
        <pc:spChg chg="add mod">
          <ac:chgData name="Puneet Agarwal" userId="5598ee11-02e9-4699-9622-e28b7f4b43ef" providerId="ADAL" clId="{7DA07E8E-EA31-FF41-9779-8722E9B2A72F}" dt="2022-01-09T20:21:54.133" v="4627" actId="14100"/>
          <ac:spMkLst>
            <pc:docMk/>
            <pc:sldMk cId="102032849" sldId="384"/>
            <ac:spMk id="70" creationId="{FA069D6D-C1BF-FD4D-960B-06E15DA66CD5}"/>
          </ac:spMkLst>
        </pc:spChg>
        <pc:spChg chg="add mod">
          <ac:chgData name="Puneet Agarwal" userId="5598ee11-02e9-4699-9622-e28b7f4b43ef" providerId="ADAL" clId="{7DA07E8E-EA31-FF41-9779-8722E9B2A72F}" dt="2022-01-09T20:22:44.513" v="4638" actId="207"/>
          <ac:spMkLst>
            <pc:docMk/>
            <pc:sldMk cId="102032849" sldId="384"/>
            <ac:spMk id="71" creationId="{179D6EE1-DF33-CA46-A9D4-13EE52E74AD7}"/>
          </ac:spMkLst>
        </pc:spChg>
        <pc:spChg chg="add mod">
          <ac:chgData name="Puneet Agarwal" userId="5598ee11-02e9-4699-9622-e28b7f4b43ef" providerId="ADAL" clId="{7DA07E8E-EA31-FF41-9779-8722E9B2A72F}" dt="2022-01-09T20:24:44.824" v="4688" actId="1076"/>
          <ac:spMkLst>
            <pc:docMk/>
            <pc:sldMk cId="102032849" sldId="384"/>
            <ac:spMk id="72" creationId="{5FD22AAB-A4C5-5142-A23C-1D81F03C49EF}"/>
          </ac:spMkLst>
        </pc:spChg>
        <pc:cxnChg chg="add mod">
          <ac:chgData name="Puneet Agarwal" userId="5598ee11-02e9-4699-9622-e28b7f4b43ef" providerId="ADAL" clId="{7DA07E8E-EA31-FF41-9779-8722E9B2A72F}" dt="2022-01-09T20:05:42.876" v="4611" actId="1076"/>
          <ac:cxnSpMkLst>
            <pc:docMk/>
            <pc:sldMk cId="102032849" sldId="384"/>
            <ac:cxnSpMk id="11" creationId="{A03275B5-82D4-1E4D-AFA7-504962780B1E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0" creationId="{C2D49CAB-BEAB-5643-B2A1-E586E8717AD9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1" creationId="{97919A6D-796F-BF49-8673-69644614AFF3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2" creationId="{255910F4-CAD8-424B-8052-B37095E129AD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3" creationId="{68E33A15-2823-7C41-B184-DE69ABB4C620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4" creationId="{7AA2DA16-FB97-5049-B8A5-B8B420ECBAB1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5" creationId="{152178A0-45C8-B14B-A2BB-AE944892C399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6" creationId="{D535F98E-F8FC-3543-A142-1B871B3F52D9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7" creationId="{D07978CA-6E67-2C4D-ACDF-ADF060381712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8" creationId="{4E479039-62FB-F942-A625-F9B26C4E562C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29" creationId="{6974A5AB-8A54-9041-884D-6686A055BFE9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30" creationId="{26F6307C-5BD0-9B41-AA0F-E06761E795EE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31" creationId="{D8BD427A-FC33-474D-9AA7-21BDA58D2FC2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32" creationId="{B0DD25E5-1E0B-2E48-BE7E-2ECA3309DE61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33" creationId="{D88AF2A3-039A-7B48-98EA-4D02A733EC26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34" creationId="{71EF7A18-24DF-D549-A42A-5B6C012E4D1F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35" creationId="{F6E1B239-B68F-4F4F-9983-AE4658270320}"/>
          </ac:cxnSpMkLst>
        </pc:cxnChg>
        <pc:cxnChg chg="add mod">
          <ac:chgData name="Puneet Agarwal" userId="5598ee11-02e9-4699-9622-e28b7f4b43ef" providerId="ADAL" clId="{7DA07E8E-EA31-FF41-9779-8722E9B2A72F}" dt="2022-01-09T20:20:35.188" v="4617" actId="1076"/>
          <ac:cxnSpMkLst>
            <pc:docMk/>
            <pc:sldMk cId="102032849" sldId="384"/>
            <ac:cxnSpMk id="36" creationId="{EBAC670E-B217-E94B-8572-E8E7C33B0991}"/>
          </ac:cxnSpMkLst>
        </pc:cxnChg>
      </pc:sldChg>
      <pc:sldChg chg="add del">
        <pc:chgData name="Puneet Agarwal" userId="5598ee11-02e9-4699-9622-e28b7f4b43ef" providerId="ADAL" clId="{7DA07E8E-EA31-FF41-9779-8722E9B2A72F}" dt="2022-01-09T19:37:06.068" v="4430"/>
        <pc:sldMkLst>
          <pc:docMk/>
          <pc:sldMk cId="489875278" sldId="384"/>
        </pc:sldMkLst>
      </pc:sldChg>
      <pc:sldChg chg="add del">
        <pc:chgData name="Puneet Agarwal" userId="5598ee11-02e9-4699-9622-e28b7f4b43ef" providerId="ADAL" clId="{7DA07E8E-EA31-FF41-9779-8722E9B2A72F}" dt="2022-01-09T19:37:01.976" v="4428"/>
        <pc:sldMkLst>
          <pc:docMk/>
          <pc:sldMk cId="2852451299" sldId="384"/>
        </pc:sldMkLst>
      </pc:sldChg>
      <pc:sldChg chg="addSp delSp modSp new mod modAnim">
        <pc:chgData name="Puneet Agarwal" userId="5598ee11-02e9-4699-9622-e28b7f4b43ef" providerId="ADAL" clId="{7DA07E8E-EA31-FF41-9779-8722E9B2A72F}" dt="2022-01-09T21:15:25.595" v="5402"/>
        <pc:sldMkLst>
          <pc:docMk/>
          <pc:sldMk cId="3600657186" sldId="385"/>
        </pc:sldMkLst>
        <pc:spChg chg="del">
          <ac:chgData name="Puneet Agarwal" userId="5598ee11-02e9-4699-9622-e28b7f4b43ef" providerId="ADAL" clId="{7DA07E8E-EA31-FF41-9779-8722E9B2A72F}" dt="2022-01-09T20:48:15.973" v="4695" actId="478"/>
          <ac:spMkLst>
            <pc:docMk/>
            <pc:sldMk cId="3600657186" sldId="385"/>
            <ac:spMk id="2" creationId="{DFA43FF1-B11F-274C-82F0-D65FC24761BB}"/>
          </ac:spMkLst>
        </pc:spChg>
        <pc:spChg chg="del">
          <ac:chgData name="Puneet Agarwal" userId="5598ee11-02e9-4699-9622-e28b7f4b43ef" providerId="ADAL" clId="{7DA07E8E-EA31-FF41-9779-8722E9B2A72F}" dt="2022-01-09T20:48:15.973" v="4695" actId="478"/>
          <ac:spMkLst>
            <pc:docMk/>
            <pc:sldMk cId="3600657186" sldId="385"/>
            <ac:spMk id="3" creationId="{6EC14E80-BC8E-2C4A-B4EA-3CAE70E151DB}"/>
          </ac:spMkLst>
        </pc:spChg>
        <pc:spChg chg="del">
          <ac:chgData name="Puneet Agarwal" userId="5598ee11-02e9-4699-9622-e28b7f4b43ef" providerId="ADAL" clId="{7DA07E8E-EA31-FF41-9779-8722E9B2A72F}" dt="2022-01-09T20:48:15.973" v="4695" actId="478"/>
          <ac:spMkLst>
            <pc:docMk/>
            <pc:sldMk cId="3600657186" sldId="385"/>
            <ac:spMk id="4" creationId="{EE6715E2-8D43-1B42-9503-2C4E1C57C707}"/>
          </ac:spMkLst>
        </pc:spChg>
        <pc:spChg chg="del">
          <ac:chgData name="Puneet Agarwal" userId="5598ee11-02e9-4699-9622-e28b7f4b43ef" providerId="ADAL" clId="{7DA07E8E-EA31-FF41-9779-8722E9B2A72F}" dt="2022-01-09T20:48:15.973" v="4695" actId="478"/>
          <ac:spMkLst>
            <pc:docMk/>
            <pc:sldMk cId="3600657186" sldId="385"/>
            <ac:spMk id="5" creationId="{783AE737-D4B7-FF44-8663-8F198EAE716C}"/>
          </ac:spMkLst>
        </pc:spChg>
        <pc:spChg chg="del">
          <ac:chgData name="Puneet Agarwal" userId="5598ee11-02e9-4699-9622-e28b7f4b43ef" providerId="ADAL" clId="{7DA07E8E-EA31-FF41-9779-8722E9B2A72F}" dt="2022-01-09T20:48:15.973" v="4695" actId="478"/>
          <ac:spMkLst>
            <pc:docMk/>
            <pc:sldMk cId="3600657186" sldId="385"/>
            <ac:spMk id="6" creationId="{CE2D5DA9-F560-4C40-BDC2-6EBAFF41E751}"/>
          </ac:spMkLst>
        </pc:spChg>
        <pc:spChg chg="add del mod">
          <ac:chgData name="Puneet Agarwal" userId="5598ee11-02e9-4699-9622-e28b7f4b43ef" providerId="ADAL" clId="{7DA07E8E-EA31-FF41-9779-8722E9B2A72F}" dt="2022-01-09T20:59:30.977" v="4986" actId="478"/>
          <ac:spMkLst>
            <pc:docMk/>
            <pc:sldMk cId="3600657186" sldId="385"/>
            <ac:spMk id="7" creationId="{0FEAACD8-D082-734F-BB28-B29682C5EF7F}"/>
          </ac:spMkLst>
        </pc:spChg>
        <pc:spChg chg="add mod">
          <ac:chgData name="Puneet Agarwal" userId="5598ee11-02e9-4699-9622-e28b7f4b43ef" providerId="ADAL" clId="{7DA07E8E-EA31-FF41-9779-8722E9B2A72F}" dt="2022-01-09T21:15:04.178" v="5400" actId="1036"/>
          <ac:spMkLst>
            <pc:docMk/>
            <pc:sldMk cId="3600657186" sldId="385"/>
            <ac:spMk id="8" creationId="{A0FE9B0B-8B6F-0E43-B962-594D59433EAE}"/>
          </ac:spMkLst>
        </pc:spChg>
        <pc:spChg chg="add mod">
          <ac:chgData name="Puneet Agarwal" userId="5598ee11-02e9-4699-9622-e28b7f4b43ef" providerId="ADAL" clId="{7DA07E8E-EA31-FF41-9779-8722E9B2A72F}" dt="2022-01-09T21:15:04.178" v="5400" actId="1036"/>
          <ac:spMkLst>
            <pc:docMk/>
            <pc:sldMk cId="3600657186" sldId="385"/>
            <ac:spMk id="9" creationId="{9E70B9F4-0F49-B847-A1A3-336F2EC6300E}"/>
          </ac:spMkLst>
        </pc:spChg>
        <pc:spChg chg="add mod">
          <ac:chgData name="Puneet Agarwal" userId="5598ee11-02e9-4699-9622-e28b7f4b43ef" providerId="ADAL" clId="{7DA07E8E-EA31-FF41-9779-8722E9B2A72F}" dt="2022-01-09T21:15:04.178" v="5400" actId="1036"/>
          <ac:spMkLst>
            <pc:docMk/>
            <pc:sldMk cId="3600657186" sldId="385"/>
            <ac:spMk id="10" creationId="{12F947DC-9C13-2440-8920-22EAC9D2DBB6}"/>
          </ac:spMkLst>
        </pc:spChg>
        <pc:spChg chg="add mod">
          <ac:chgData name="Puneet Agarwal" userId="5598ee11-02e9-4699-9622-e28b7f4b43ef" providerId="ADAL" clId="{7DA07E8E-EA31-FF41-9779-8722E9B2A72F}" dt="2022-01-09T21:15:04.178" v="5400" actId="1036"/>
          <ac:spMkLst>
            <pc:docMk/>
            <pc:sldMk cId="3600657186" sldId="385"/>
            <ac:spMk id="11" creationId="{1C5EB689-7503-D642-8E4E-8F04EA294B13}"/>
          </ac:spMkLst>
        </pc:spChg>
        <pc:spChg chg="add mod">
          <ac:chgData name="Puneet Agarwal" userId="5598ee11-02e9-4699-9622-e28b7f4b43ef" providerId="ADAL" clId="{7DA07E8E-EA31-FF41-9779-8722E9B2A72F}" dt="2022-01-09T21:15:04.178" v="5400" actId="1036"/>
          <ac:spMkLst>
            <pc:docMk/>
            <pc:sldMk cId="3600657186" sldId="385"/>
            <ac:spMk id="27" creationId="{08D5A891-1A81-F842-99DB-C38418E6560C}"/>
          </ac:spMkLst>
        </pc:spChg>
        <pc:spChg chg="add del mod">
          <ac:chgData name="Puneet Agarwal" userId="5598ee11-02e9-4699-9622-e28b7f4b43ef" providerId="ADAL" clId="{7DA07E8E-EA31-FF41-9779-8722E9B2A72F}" dt="2022-01-09T20:59:32.914" v="4987" actId="478"/>
          <ac:spMkLst>
            <pc:docMk/>
            <pc:sldMk cId="3600657186" sldId="385"/>
            <ac:spMk id="29" creationId="{3B082D68-FDF5-8340-92C5-46FA05E54FCF}"/>
          </ac:spMkLst>
        </pc:spChg>
        <pc:spChg chg="add mod">
          <ac:chgData name="Puneet Agarwal" userId="5598ee11-02e9-4699-9622-e28b7f4b43ef" providerId="ADAL" clId="{7DA07E8E-EA31-FF41-9779-8722E9B2A72F}" dt="2022-01-09T21:15:04.178" v="5400" actId="1036"/>
          <ac:spMkLst>
            <pc:docMk/>
            <pc:sldMk cId="3600657186" sldId="385"/>
            <ac:spMk id="30" creationId="{E3461936-87D3-7B44-96D4-87A0280BC5C8}"/>
          </ac:spMkLst>
        </pc:spChg>
        <pc:spChg chg="add mod">
          <ac:chgData name="Puneet Agarwal" userId="5598ee11-02e9-4699-9622-e28b7f4b43ef" providerId="ADAL" clId="{7DA07E8E-EA31-FF41-9779-8722E9B2A72F}" dt="2022-01-09T21:15:09.566" v="5401" actId="1076"/>
          <ac:spMkLst>
            <pc:docMk/>
            <pc:sldMk cId="3600657186" sldId="385"/>
            <ac:spMk id="31" creationId="{0EB53570-189C-FD40-98AE-E35AB0E38615}"/>
          </ac:spMkLst>
        </pc:spChg>
        <pc:cxnChg chg="add del mod">
          <ac:chgData name="Puneet Agarwal" userId="5598ee11-02e9-4699-9622-e28b7f4b43ef" providerId="ADAL" clId="{7DA07E8E-EA31-FF41-9779-8722E9B2A72F}" dt="2022-01-09T20:52:58.237" v="4852" actId="478"/>
          <ac:cxnSpMkLst>
            <pc:docMk/>
            <pc:sldMk cId="3600657186" sldId="385"/>
            <ac:cxnSpMk id="13" creationId="{B4A38763-5C50-8241-B5D6-63C5874A3DC3}"/>
          </ac:cxnSpMkLst>
        </pc:cxnChg>
        <pc:cxnChg chg="add del mod">
          <ac:chgData name="Puneet Agarwal" userId="5598ee11-02e9-4699-9622-e28b7f4b43ef" providerId="ADAL" clId="{7DA07E8E-EA31-FF41-9779-8722E9B2A72F}" dt="2022-01-09T20:52:56.635" v="4851" actId="478"/>
          <ac:cxnSpMkLst>
            <pc:docMk/>
            <pc:sldMk cId="3600657186" sldId="385"/>
            <ac:cxnSpMk id="14" creationId="{61F0FF8A-1371-E546-B4CF-5F5C20BEFE4B}"/>
          </ac:cxnSpMkLst>
        </pc:cxnChg>
        <pc:cxnChg chg="add mod">
          <ac:chgData name="Puneet Agarwal" userId="5598ee11-02e9-4699-9622-e28b7f4b43ef" providerId="ADAL" clId="{7DA07E8E-EA31-FF41-9779-8722E9B2A72F}" dt="2022-01-09T21:15:04.178" v="5400" actId="1036"/>
          <ac:cxnSpMkLst>
            <pc:docMk/>
            <pc:sldMk cId="3600657186" sldId="385"/>
            <ac:cxnSpMk id="16" creationId="{DE6824EC-56D5-9548-9EF8-EE5581EDDE55}"/>
          </ac:cxnSpMkLst>
        </pc:cxnChg>
        <pc:cxnChg chg="add mod">
          <ac:chgData name="Puneet Agarwal" userId="5598ee11-02e9-4699-9622-e28b7f4b43ef" providerId="ADAL" clId="{7DA07E8E-EA31-FF41-9779-8722E9B2A72F}" dt="2022-01-09T21:15:04.178" v="5400" actId="1036"/>
          <ac:cxnSpMkLst>
            <pc:docMk/>
            <pc:sldMk cId="3600657186" sldId="385"/>
            <ac:cxnSpMk id="17" creationId="{CD9BE335-988D-BA4C-833C-CB90E33A6E64}"/>
          </ac:cxnSpMkLst>
        </pc:cxnChg>
        <pc:cxnChg chg="add mod">
          <ac:chgData name="Puneet Agarwal" userId="5598ee11-02e9-4699-9622-e28b7f4b43ef" providerId="ADAL" clId="{7DA07E8E-EA31-FF41-9779-8722E9B2A72F}" dt="2022-01-09T21:15:04.178" v="5400" actId="1036"/>
          <ac:cxnSpMkLst>
            <pc:docMk/>
            <pc:sldMk cId="3600657186" sldId="385"/>
            <ac:cxnSpMk id="19" creationId="{41E4378C-BF52-A24B-BE7E-41A73A761563}"/>
          </ac:cxnSpMkLst>
        </pc:cxnChg>
        <pc:cxnChg chg="add mod">
          <ac:chgData name="Puneet Agarwal" userId="5598ee11-02e9-4699-9622-e28b7f4b43ef" providerId="ADAL" clId="{7DA07E8E-EA31-FF41-9779-8722E9B2A72F}" dt="2022-01-09T21:15:04.178" v="5400" actId="1036"/>
          <ac:cxnSpMkLst>
            <pc:docMk/>
            <pc:sldMk cId="3600657186" sldId="385"/>
            <ac:cxnSpMk id="20" creationId="{1729A1B9-13CF-E34F-BAEE-36D6D960BBA1}"/>
          </ac:cxnSpMkLst>
        </pc:cxnChg>
        <pc:cxnChg chg="add mod">
          <ac:chgData name="Puneet Agarwal" userId="5598ee11-02e9-4699-9622-e28b7f4b43ef" providerId="ADAL" clId="{7DA07E8E-EA31-FF41-9779-8722E9B2A72F}" dt="2022-01-09T21:15:04.178" v="5400" actId="1036"/>
          <ac:cxnSpMkLst>
            <pc:docMk/>
            <pc:sldMk cId="3600657186" sldId="385"/>
            <ac:cxnSpMk id="23" creationId="{B93493F6-76C8-384E-880B-CBAFAB49BD41}"/>
          </ac:cxnSpMkLst>
        </pc:cxnChg>
      </pc:sldChg>
      <pc:sldChg chg="addSp delSp modSp new mod modAnim">
        <pc:chgData name="Puneet Agarwal" userId="5598ee11-02e9-4699-9622-e28b7f4b43ef" providerId="ADAL" clId="{7DA07E8E-EA31-FF41-9779-8722E9B2A72F}" dt="2022-01-09T21:12:56.253" v="5349" actId="14100"/>
        <pc:sldMkLst>
          <pc:docMk/>
          <pc:sldMk cId="343442220" sldId="386"/>
        </pc:sldMkLst>
        <pc:spChg chg="del">
          <ac:chgData name="Puneet Agarwal" userId="5598ee11-02e9-4699-9622-e28b7f4b43ef" providerId="ADAL" clId="{7DA07E8E-EA31-FF41-9779-8722E9B2A72F}" dt="2022-01-09T21:04:30.186" v="5060" actId="478"/>
          <ac:spMkLst>
            <pc:docMk/>
            <pc:sldMk cId="343442220" sldId="386"/>
            <ac:spMk id="2" creationId="{9C59FF44-C27F-AF41-AFB4-516C91928EEE}"/>
          </ac:spMkLst>
        </pc:spChg>
        <pc:spChg chg="del">
          <ac:chgData name="Puneet Agarwal" userId="5598ee11-02e9-4699-9622-e28b7f4b43ef" providerId="ADAL" clId="{7DA07E8E-EA31-FF41-9779-8722E9B2A72F}" dt="2022-01-09T21:04:30.186" v="5060" actId="478"/>
          <ac:spMkLst>
            <pc:docMk/>
            <pc:sldMk cId="343442220" sldId="386"/>
            <ac:spMk id="3" creationId="{E26BAC46-C4BA-B24A-B3C6-9577F6350848}"/>
          </ac:spMkLst>
        </pc:spChg>
        <pc:spChg chg="del">
          <ac:chgData name="Puneet Agarwal" userId="5598ee11-02e9-4699-9622-e28b7f4b43ef" providerId="ADAL" clId="{7DA07E8E-EA31-FF41-9779-8722E9B2A72F}" dt="2022-01-09T21:04:30.186" v="5060" actId="478"/>
          <ac:spMkLst>
            <pc:docMk/>
            <pc:sldMk cId="343442220" sldId="386"/>
            <ac:spMk id="4" creationId="{9FA29E4A-60CE-2843-B0B5-495869B36901}"/>
          </ac:spMkLst>
        </pc:spChg>
        <pc:spChg chg="del">
          <ac:chgData name="Puneet Agarwal" userId="5598ee11-02e9-4699-9622-e28b7f4b43ef" providerId="ADAL" clId="{7DA07E8E-EA31-FF41-9779-8722E9B2A72F}" dt="2022-01-09T21:04:30.186" v="5060" actId="478"/>
          <ac:spMkLst>
            <pc:docMk/>
            <pc:sldMk cId="343442220" sldId="386"/>
            <ac:spMk id="5" creationId="{2318B436-260D-F34A-AB0C-A9318839301F}"/>
          </ac:spMkLst>
        </pc:spChg>
        <pc:spChg chg="del">
          <ac:chgData name="Puneet Agarwal" userId="5598ee11-02e9-4699-9622-e28b7f4b43ef" providerId="ADAL" clId="{7DA07E8E-EA31-FF41-9779-8722E9B2A72F}" dt="2022-01-09T21:04:30.186" v="5060" actId="478"/>
          <ac:spMkLst>
            <pc:docMk/>
            <pc:sldMk cId="343442220" sldId="386"/>
            <ac:spMk id="6" creationId="{3F7BD2A3-3E0A-3449-9D25-C36FCEACCCD8}"/>
          </ac:spMkLst>
        </pc:spChg>
        <pc:spChg chg="add mod">
          <ac:chgData name="Puneet Agarwal" userId="5598ee11-02e9-4699-9622-e28b7f4b43ef" providerId="ADAL" clId="{7DA07E8E-EA31-FF41-9779-8722E9B2A72F}" dt="2022-01-09T21:06:34.785" v="5121" actId="1076"/>
          <ac:spMkLst>
            <pc:docMk/>
            <pc:sldMk cId="343442220" sldId="386"/>
            <ac:spMk id="9" creationId="{F2718B96-49E5-0842-A461-6DD81094001C}"/>
          </ac:spMkLst>
        </pc:spChg>
        <pc:spChg chg="add mod">
          <ac:chgData name="Puneet Agarwal" userId="5598ee11-02e9-4699-9622-e28b7f4b43ef" providerId="ADAL" clId="{7DA07E8E-EA31-FF41-9779-8722E9B2A72F}" dt="2022-01-09T21:12:46.201" v="5346" actId="14100"/>
          <ac:spMkLst>
            <pc:docMk/>
            <pc:sldMk cId="343442220" sldId="386"/>
            <ac:spMk id="10" creationId="{076A4197-9677-644C-9E74-F1B4CF98114F}"/>
          </ac:spMkLst>
        </pc:spChg>
        <pc:spChg chg="add mod">
          <ac:chgData name="Puneet Agarwal" userId="5598ee11-02e9-4699-9622-e28b7f4b43ef" providerId="ADAL" clId="{7DA07E8E-EA31-FF41-9779-8722E9B2A72F}" dt="2022-01-09T21:12:56.253" v="5349" actId="14100"/>
          <ac:spMkLst>
            <pc:docMk/>
            <pc:sldMk cId="343442220" sldId="386"/>
            <ac:spMk id="11" creationId="{4A682FFC-392B-E74C-9FEA-C4898B4BCEF3}"/>
          </ac:spMkLst>
        </pc:spChg>
        <pc:spChg chg="add mod">
          <ac:chgData name="Puneet Agarwal" userId="5598ee11-02e9-4699-9622-e28b7f4b43ef" providerId="ADAL" clId="{7DA07E8E-EA31-FF41-9779-8722E9B2A72F}" dt="2022-01-09T21:09:47.053" v="5315" actId="1076"/>
          <ac:spMkLst>
            <pc:docMk/>
            <pc:sldMk cId="343442220" sldId="386"/>
            <ac:spMk id="12" creationId="{AB8CF6CE-5918-2F4F-894C-83731681F1EF}"/>
          </ac:spMkLst>
        </pc:spChg>
        <pc:spChg chg="add mod">
          <ac:chgData name="Puneet Agarwal" userId="5598ee11-02e9-4699-9622-e28b7f4b43ef" providerId="ADAL" clId="{7DA07E8E-EA31-FF41-9779-8722E9B2A72F}" dt="2022-01-09T21:10:15.754" v="5327" actId="1076"/>
          <ac:spMkLst>
            <pc:docMk/>
            <pc:sldMk cId="343442220" sldId="386"/>
            <ac:spMk id="13" creationId="{A862EF93-E867-D443-BA80-BF64BDB73D94}"/>
          </ac:spMkLst>
        </pc:spChg>
        <pc:spChg chg="add mod">
          <ac:chgData name="Puneet Agarwal" userId="5598ee11-02e9-4699-9622-e28b7f4b43ef" providerId="ADAL" clId="{7DA07E8E-EA31-FF41-9779-8722E9B2A72F}" dt="2022-01-09T21:11:53.862" v="5341" actId="1076"/>
          <ac:spMkLst>
            <pc:docMk/>
            <pc:sldMk cId="343442220" sldId="386"/>
            <ac:spMk id="15" creationId="{C144B780-6D5F-3D4A-9E71-D40D43C6C445}"/>
          </ac:spMkLst>
        </pc:spChg>
        <pc:picChg chg="add mod modCrop">
          <ac:chgData name="Puneet Agarwal" userId="5598ee11-02e9-4699-9622-e28b7f4b43ef" providerId="ADAL" clId="{7DA07E8E-EA31-FF41-9779-8722E9B2A72F}" dt="2022-01-09T21:11:48.725" v="5340" actId="208"/>
          <ac:picMkLst>
            <pc:docMk/>
            <pc:sldMk cId="343442220" sldId="386"/>
            <ac:picMk id="8" creationId="{B4271B2D-A74F-6B4D-ACCF-9E39378C1D2C}"/>
          </ac:picMkLst>
        </pc:picChg>
      </pc:sldChg>
    </pc:docChg>
  </pc:docChgLst>
  <pc:docChgLst>
    <pc:chgData name="Puneet Agarwal" userId="5598ee11-02e9-4699-9622-e28b7f4b43ef" providerId="ADAL" clId="{7ABF1430-4B12-264B-A75E-05AD6F7B1DE7}"/>
    <pc:docChg chg="undo custSel addSld delSld modSld sldOrd">
      <pc:chgData name="Puneet Agarwal" userId="5598ee11-02e9-4699-9622-e28b7f4b43ef" providerId="ADAL" clId="{7ABF1430-4B12-264B-A75E-05AD6F7B1DE7}" dt="2022-01-31T22:41:00.718" v="7201" actId="1076"/>
      <pc:docMkLst>
        <pc:docMk/>
      </pc:docMkLst>
      <pc:sldChg chg="modSp mod">
        <pc:chgData name="Puneet Agarwal" userId="5598ee11-02e9-4699-9622-e28b7f4b43ef" providerId="ADAL" clId="{7ABF1430-4B12-264B-A75E-05AD6F7B1DE7}" dt="2022-01-31T04:05:48.861" v="19" actId="255"/>
        <pc:sldMkLst>
          <pc:docMk/>
          <pc:sldMk cId="1930610756" sldId="262"/>
        </pc:sldMkLst>
        <pc:spChg chg="mod">
          <ac:chgData name="Puneet Agarwal" userId="5598ee11-02e9-4699-9622-e28b7f4b43ef" providerId="ADAL" clId="{7ABF1430-4B12-264B-A75E-05AD6F7B1DE7}" dt="2022-01-31T04:05:48.861" v="19" actId="255"/>
          <ac:spMkLst>
            <pc:docMk/>
            <pc:sldMk cId="1930610756" sldId="262"/>
            <ac:spMk id="2" creationId="{804A15C7-8A9F-3742-B0B8-50C30E51E204}"/>
          </ac:spMkLst>
        </pc:spChg>
      </pc:sldChg>
      <pc:sldChg chg="modSp add mod">
        <pc:chgData name="Puneet Agarwal" userId="5598ee11-02e9-4699-9622-e28b7f4b43ef" providerId="ADAL" clId="{7ABF1430-4B12-264B-A75E-05AD6F7B1DE7}" dt="2022-01-31T22:41:00.718" v="7201" actId="1076"/>
        <pc:sldMkLst>
          <pc:docMk/>
          <pc:sldMk cId="1431428188" sldId="368"/>
        </pc:sldMkLst>
        <pc:spChg chg="mod">
          <ac:chgData name="Puneet Agarwal" userId="5598ee11-02e9-4699-9622-e28b7f4b43ef" providerId="ADAL" clId="{7ABF1430-4B12-264B-A75E-05AD6F7B1DE7}" dt="2022-01-31T22:41:00.718" v="7201" actId="1076"/>
          <ac:spMkLst>
            <pc:docMk/>
            <pc:sldMk cId="1431428188" sldId="368"/>
            <ac:spMk id="9" creationId="{CBF4692D-0EC2-EF4F-94FD-9232D7E07AD3}"/>
          </ac:spMkLst>
        </pc:spChg>
      </pc:sldChg>
      <pc:sldChg chg="del">
        <pc:chgData name="Puneet Agarwal" userId="5598ee11-02e9-4699-9622-e28b7f4b43ef" providerId="ADAL" clId="{7ABF1430-4B12-264B-A75E-05AD6F7B1DE7}" dt="2022-01-31T06:02:02.780" v="3530" actId="2696"/>
        <pc:sldMkLst>
          <pc:docMk/>
          <pc:sldMk cId="4131818833" sldId="434"/>
        </pc:sldMkLst>
      </pc:sldChg>
      <pc:sldChg chg="del">
        <pc:chgData name="Puneet Agarwal" userId="5598ee11-02e9-4699-9622-e28b7f4b43ef" providerId="ADAL" clId="{7ABF1430-4B12-264B-A75E-05AD6F7B1DE7}" dt="2022-01-31T06:02:02.780" v="3530" actId="2696"/>
        <pc:sldMkLst>
          <pc:docMk/>
          <pc:sldMk cId="572311378" sldId="435"/>
        </pc:sldMkLst>
      </pc:sldChg>
      <pc:sldChg chg="del">
        <pc:chgData name="Puneet Agarwal" userId="5598ee11-02e9-4699-9622-e28b7f4b43ef" providerId="ADAL" clId="{7ABF1430-4B12-264B-A75E-05AD6F7B1DE7}" dt="2022-01-31T06:02:03.419" v="3531" actId="2696"/>
        <pc:sldMkLst>
          <pc:docMk/>
          <pc:sldMk cId="2750451480" sldId="436"/>
        </pc:sldMkLst>
      </pc:sldChg>
      <pc:sldChg chg="del">
        <pc:chgData name="Puneet Agarwal" userId="5598ee11-02e9-4699-9622-e28b7f4b43ef" providerId="ADAL" clId="{7ABF1430-4B12-264B-A75E-05AD6F7B1DE7}" dt="2022-01-31T06:02:03.893" v="3532" actId="2696"/>
        <pc:sldMkLst>
          <pc:docMk/>
          <pc:sldMk cId="2715587018" sldId="437"/>
        </pc:sldMkLst>
      </pc:sldChg>
      <pc:sldChg chg="del">
        <pc:chgData name="Puneet Agarwal" userId="5598ee11-02e9-4699-9622-e28b7f4b43ef" providerId="ADAL" clId="{7ABF1430-4B12-264B-A75E-05AD6F7B1DE7}" dt="2022-01-31T06:02:04.256" v="3533" actId="2696"/>
        <pc:sldMkLst>
          <pc:docMk/>
          <pc:sldMk cId="1026546102" sldId="438"/>
        </pc:sldMkLst>
      </pc:sldChg>
      <pc:sldChg chg="del">
        <pc:chgData name="Puneet Agarwal" userId="5598ee11-02e9-4699-9622-e28b7f4b43ef" providerId="ADAL" clId="{7ABF1430-4B12-264B-A75E-05AD6F7B1DE7}" dt="2022-01-31T06:02:04.664" v="3534" actId="2696"/>
        <pc:sldMkLst>
          <pc:docMk/>
          <pc:sldMk cId="455188787" sldId="439"/>
        </pc:sldMkLst>
      </pc:sldChg>
      <pc:sldChg chg="del">
        <pc:chgData name="Puneet Agarwal" userId="5598ee11-02e9-4699-9622-e28b7f4b43ef" providerId="ADAL" clId="{7ABF1430-4B12-264B-A75E-05AD6F7B1DE7}" dt="2022-01-31T06:02:05.129" v="3535" actId="2696"/>
        <pc:sldMkLst>
          <pc:docMk/>
          <pc:sldMk cId="2603660533" sldId="440"/>
        </pc:sldMkLst>
      </pc:sldChg>
      <pc:sldChg chg="del">
        <pc:chgData name="Puneet Agarwal" userId="5598ee11-02e9-4699-9622-e28b7f4b43ef" providerId="ADAL" clId="{7ABF1430-4B12-264B-A75E-05AD6F7B1DE7}" dt="2022-01-31T06:02:05.521" v="3536" actId="2696"/>
        <pc:sldMkLst>
          <pc:docMk/>
          <pc:sldMk cId="1534553145" sldId="441"/>
        </pc:sldMkLst>
      </pc:sldChg>
      <pc:sldChg chg="del">
        <pc:chgData name="Puneet Agarwal" userId="5598ee11-02e9-4699-9622-e28b7f4b43ef" providerId="ADAL" clId="{7ABF1430-4B12-264B-A75E-05AD6F7B1DE7}" dt="2022-01-31T06:02:05.946" v="3537" actId="2696"/>
        <pc:sldMkLst>
          <pc:docMk/>
          <pc:sldMk cId="1463659374" sldId="442"/>
        </pc:sldMkLst>
      </pc:sldChg>
      <pc:sldChg chg="del">
        <pc:chgData name="Puneet Agarwal" userId="5598ee11-02e9-4699-9622-e28b7f4b43ef" providerId="ADAL" clId="{7ABF1430-4B12-264B-A75E-05AD6F7B1DE7}" dt="2022-01-31T06:02:06.292" v="3538" actId="2696"/>
        <pc:sldMkLst>
          <pc:docMk/>
          <pc:sldMk cId="2949469504" sldId="443"/>
        </pc:sldMkLst>
      </pc:sldChg>
      <pc:sldChg chg="new del">
        <pc:chgData name="Puneet Agarwal" userId="5598ee11-02e9-4699-9622-e28b7f4b43ef" providerId="ADAL" clId="{7ABF1430-4B12-264B-A75E-05AD6F7B1DE7}" dt="2022-01-31T04:06:08.658" v="21" actId="2696"/>
        <pc:sldMkLst>
          <pc:docMk/>
          <pc:sldMk cId="303026475" sldId="444"/>
        </pc:sldMkLst>
      </pc:sldChg>
      <pc:sldChg chg="addSp delSp modSp add mod modAnim">
        <pc:chgData name="Puneet Agarwal" userId="5598ee11-02e9-4699-9622-e28b7f4b43ef" providerId="ADAL" clId="{7ABF1430-4B12-264B-A75E-05AD6F7B1DE7}" dt="2022-01-31T04:28:25.051" v="658" actId="20577"/>
        <pc:sldMkLst>
          <pc:docMk/>
          <pc:sldMk cId="1050335614" sldId="444"/>
        </pc:sldMkLst>
        <pc:spChg chg="add mod">
          <ac:chgData name="Puneet Agarwal" userId="5598ee11-02e9-4699-9622-e28b7f4b43ef" providerId="ADAL" clId="{7ABF1430-4B12-264B-A75E-05AD6F7B1DE7}" dt="2022-01-31T04:17:26.778" v="362" actId="1076"/>
          <ac:spMkLst>
            <pc:docMk/>
            <pc:sldMk cId="1050335614" sldId="444"/>
            <ac:spMk id="2" creationId="{4D85E3EA-77ED-2B41-B0DE-2BA2233DC987}"/>
          </ac:spMkLst>
        </pc:spChg>
        <pc:spChg chg="del mod">
          <ac:chgData name="Puneet Agarwal" userId="5598ee11-02e9-4699-9622-e28b7f4b43ef" providerId="ADAL" clId="{7ABF1430-4B12-264B-A75E-05AD6F7B1DE7}" dt="2022-01-31T04:18:19.962" v="383" actId="478"/>
          <ac:spMkLst>
            <pc:docMk/>
            <pc:sldMk cId="1050335614" sldId="444"/>
            <ac:spMk id="5" creationId="{1C8221D2-ACBF-2945-B5AB-2C0F4AD681FB}"/>
          </ac:spMkLst>
        </pc:spChg>
        <pc:spChg chg="add mod">
          <ac:chgData name="Puneet Agarwal" userId="5598ee11-02e9-4699-9622-e28b7f4b43ef" providerId="ADAL" clId="{7ABF1430-4B12-264B-A75E-05AD6F7B1DE7}" dt="2022-01-31T04:28:25.051" v="658" actId="20577"/>
          <ac:spMkLst>
            <pc:docMk/>
            <pc:sldMk cId="1050335614" sldId="444"/>
            <ac:spMk id="7" creationId="{4043943D-50C5-2842-92F3-9B66AA9E7223}"/>
          </ac:spMkLst>
        </pc:spChg>
        <pc:spChg chg="add mod">
          <ac:chgData name="Puneet Agarwal" userId="5598ee11-02e9-4699-9622-e28b7f4b43ef" providerId="ADAL" clId="{7ABF1430-4B12-264B-A75E-05AD6F7B1DE7}" dt="2022-01-31T04:28:06.571" v="657" actId="20577"/>
          <ac:spMkLst>
            <pc:docMk/>
            <pc:sldMk cId="1050335614" sldId="444"/>
            <ac:spMk id="8" creationId="{69CDCB20-F21D-F44B-8424-9BAC4D8FB5AF}"/>
          </ac:spMkLst>
        </pc:spChg>
        <pc:spChg chg="del">
          <ac:chgData name="Puneet Agarwal" userId="5598ee11-02e9-4699-9622-e28b7f4b43ef" providerId="ADAL" clId="{7ABF1430-4B12-264B-A75E-05AD6F7B1DE7}" dt="2022-01-31T04:07:16.403" v="41" actId="478"/>
          <ac:spMkLst>
            <pc:docMk/>
            <pc:sldMk cId="1050335614" sldId="444"/>
            <ac:spMk id="13" creationId="{5DB8C66C-4D71-A140-BB10-97B380861B8A}"/>
          </ac:spMkLst>
        </pc:spChg>
        <pc:spChg chg="add mod">
          <ac:chgData name="Puneet Agarwal" userId="5598ee11-02e9-4699-9622-e28b7f4b43ef" providerId="ADAL" clId="{7ABF1430-4B12-264B-A75E-05AD6F7B1DE7}" dt="2022-01-31T04:17:58.978" v="377" actId="20577"/>
          <ac:spMkLst>
            <pc:docMk/>
            <pc:sldMk cId="1050335614" sldId="444"/>
            <ac:spMk id="14" creationId="{44362890-B8A9-5C48-B33C-3656ACD0D443}"/>
          </ac:spMkLst>
        </pc:spChg>
        <pc:spChg chg="add mod">
          <ac:chgData name="Puneet Agarwal" userId="5598ee11-02e9-4699-9622-e28b7f4b43ef" providerId="ADAL" clId="{7ABF1430-4B12-264B-A75E-05AD6F7B1DE7}" dt="2022-01-31T04:18:07.327" v="381" actId="20577"/>
          <ac:spMkLst>
            <pc:docMk/>
            <pc:sldMk cId="1050335614" sldId="444"/>
            <ac:spMk id="15" creationId="{9AB8DFD9-2EAA-4E41-BFE4-6419E421985B}"/>
          </ac:spMkLst>
        </pc:spChg>
        <pc:spChg chg="add mod">
          <ac:chgData name="Puneet Agarwal" userId="5598ee11-02e9-4699-9622-e28b7f4b43ef" providerId="ADAL" clId="{7ABF1430-4B12-264B-A75E-05AD6F7B1DE7}" dt="2022-01-31T04:20:07.058" v="397" actId="1036"/>
          <ac:spMkLst>
            <pc:docMk/>
            <pc:sldMk cId="1050335614" sldId="444"/>
            <ac:spMk id="16" creationId="{2C7DAC90-F19C-7A4E-A21B-A27E7EE1CB81}"/>
          </ac:spMkLst>
        </pc:spChg>
        <pc:spChg chg="add mod">
          <ac:chgData name="Puneet Agarwal" userId="5598ee11-02e9-4699-9622-e28b7f4b43ef" providerId="ADAL" clId="{7ABF1430-4B12-264B-A75E-05AD6F7B1DE7}" dt="2022-01-31T04:21:32.388" v="462" actId="20577"/>
          <ac:spMkLst>
            <pc:docMk/>
            <pc:sldMk cId="1050335614" sldId="444"/>
            <ac:spMk id="17" creationId="{683A55F1-4D00-9F45-BE0F-EC688DB9DB2E}"/>
          </ac:spMkLst>
        </pc:spChg>
        <pc:spChg chg="add mod">
          <ac:chgData name="Puneet Agarwal" userId="5598ee11-02e9-4699-9622-e28b7f4b43ef" providerId="ADAL" clId="{7ABF1430-4B12-264B-A75E-05AD6F7B1DE7}" dt="2022-01-31T04:21:11.849" v="456" actId="1076"/>
          <ac:spMkLst>
            <pc:docMk/>
            <pc:sldMk cId="1050335614" sldId="444"/>
            <ac:spMk id="18" creationId="{200BC1C5-EE69-B047-B7FE-95A9D61D185D}"/>
          </ac:spMkLst>
        </pc:spChg>
        <pc:spChg chg="add mod">
          <ac:chgData name="Puneet Agarwal" userId="5598ee11-02e9-4699-9622-e28b7f4b43ef" providerId="ADAL" clId="{7ABF1430-4B12-264B-A75E-05AD6F7B1DE7}" dt="2022-01-31T04:21:19.244" v="458" actId="1076"/>
          <ac:spMkLst>
            <pc:docMk/>
            <pc:sldMk cId="1050335614" sldId="444"/>
            <ac:spMk id="19" creationId="{63474011-2E98-DC4F-83F9-A9694434DF81}"/>
          </ac:spMkLst>
        </pc:spChg>
        <pc:spChg chg="add mod">
          <ac:chgData name="Puneet Agarwal" userId="5598ee11-02e9-4699-9622-e28b7f4b43ef" providerId="ADAL" clId="{7ABF1430-4B12-264B-A75E-05AD6F7B1DE7}" dt="2022-01-31T04:22:03.797" v="518" actId="1076"/>
          <ac:spMkLst>
            <pc:docMk/>
            <pc:sldMk cId="1050335614" sldId="444"/>
            <ac:spMk id="20" creationId="{C9DFD1E9-A11C-E04D-B049-A5EC354C8F10}"/>
          </ac:spMkLst>
        </pc:spChg>
        <pc:picChg chg="del">
          <ac:chgData name="Puneet Agarwal" userId="5598ee11-02e9-4699-9622-e28b7f4b43ef" providerId="ADAL" clId="{7ABF1430-4B12-264B-A75E-05AD6F7B1DE7}" dt="2022-01-31T04:06:25.789" v="23" actId="478"/>
          <ac:picMkLst>
            <pc:docMk/>
            <pc:sldMk cId="1050335614" sldId="444"/>
            <ac:picMk id="6" creationId="{2A8CE9EB-B14C-0449-997C-530B08823596}"/>
          </ac:picMkLst>
        </pc:picChg>
        <pc:cxnChg chg="add mod">
          <ac:chgData name="Puneet Agarwal" userId="5598ee11-02e9-4699-9622-e28b7f4b43ef" providerId="ADAL" clId="{7ABF1430-4B12-264B-A75E-05AD6F7B1DE7}" dt="2022-01-31T04:17:26.778" v="362" actId="1076"/>
          <ac:cxnSpMkLst>
            <pc:docMk/>
            <pc:sldMk cId="1050335614" sldId="444"/>
            <ac:cxnSpMk id="4" creationId="{B4B7BFA3-26F2-5E40-A057-2F088675B144}"/>
          </ac:cxnSpMkLst>
        </pc:cxnChg>
        <pc:cxnChg chg="add mod">
          <ac:chgData name="Puneet Agarwal" userId="5598ee11-02e9-4699-9622-e28b7f4b43ef" providerId="ADAL" clId="{7ABF1430-4B12-264B-A75E-05AD6F7B1DE7}" dt="2022-01-31T04:17:26.778" v="362" actId="1076"/>
          <ac:cxnSpMkLst>
            <pc:docMk/>
            <pc:sldMk cId="1050335614" sldId="444"/>
            <ac:cxnSpMk id="10" creationId="{D3C506F0-D598-DC4B-A194-5C97DD371317}"/>
          </ac:cxnSpMkLst>
        </pc:cxnChg>
      </pc:sldChg>
      <pc:sldChg chg="addSp delSp modSp add mod modAnim">
        <pc:chgData name="Puneet Agarwal" userId="5598ee11-02e9-4699-9622-e28b7f4b43ef" providerId="ADAL" clId="{7ABF1430-4B12-264B-A75E-05AD6F7B1DE7}" dt="2022-01-31T04:28:50.688" v="660"/>
        <pc:sldMkLst>
          <pc:docMk/>
          <pc:sldMk cId="377456231" sldId="445"/>
        </pc:sldMkLst>
        <pc:spChg chg="add del mod">
          <ac:chgData name="Puneet Agarwal" userId="5598ee11-02e9-4699-9622-e28b7f4b43ef" providerId="ADAL" clId="{7ABF1430-4B12-264B-A75E-05AD6F7B1DE7}" dt="2022-01-31T04:24:33.028" v="531"/>
          <ac:spMkLst>
            <pc:docMk/>
            <pc:sldMk cId="377456231" sldId="445"/>
            <ac:spMk id="3" creationId="{C9F07B73-EEC4-CE48-B047-3FB0297B0AC9}"/>
          </ac:spMkLst>
        </pc:spChg>
        <pc:spChg chg="mod">
          <ac:chgData name="Puneet Agarwal" userId="5598ee11-02e9-4699-9622-e28b7f4b43ef" providerId="ADAL" clId="{7ABF1430-4B12-264B-A75E-05AD6F7B1DE7}" dt="2022-01-31T04:28:39.418" v="659"/>
          <ac:spMkLst>
            <pc:docMk/>
            <pc:sldMk cId="377456231" sldId="445"/>
            <ac:spMk id="7" creationId="{4043943D-50C5-2842-92F3-9B66AA9E7223}"/>
          </ac:spMkLst>
        </pc:spChg>
        <pc:spChg chg="mod">
          <ac:chgData name="Puneet Agarwal" userId="5598ee11-02e9-4699-9622-e28b7f4b43ef" providerId="ADAL" clId="{7ABF1430-4B12-264B-A75E-05AD6F7B1DE7}" dt="2022-01-31T04:28:50.688" v="660"/>
          <ac:spMkLst>
            <pc:docMk/>
            <pc:sldMk cId="377456231" sldId="445"/>
            <ac:spMk id="8" creationId="{69CDCB20-F21D-F44B-8424-9BAC4D8FB5AF}"/>
          </ac:spMkLst>
        </pc:spChg>
        <pc:spChg chg="del">
          <ac:chgData name="Puneet Agarwal" userId="5598ee11-02e9-4699-9622-e28b7f4b43ef" providerId="ADAL" clId="{7ABF1430-4B12-264B-A75E-05AD6F7B1DE7}" dt="2022-01-31T04:24:38.706" v="532" actId="478"/>
          <ac:spMkLst>
            <pc:docMk/>
            <pc:sldMk cId="377456231" sldId="445"/>
            <ac:spMk id="16" creationId="{2C7DAC90-F19C-7A4E-A21B-A27E7EE1CB81}"/>
          </ac:spMkLst>
        </pc:spChg>
        <pc:spChg chg="add del mod">
          <ac:chgData name="Puneet Agarwal" userId="5598ee11-02e9-4699-9622-e28b7f4b43ef" providerId="ADAL" clId="{7ABF1430-4B12-264B-A75E-05AD6F7B1DE7}" dt="2022-01-31T04:25:43.550" v="592" actId="1076"/>
          <ac:spMkLst>
            <pc:docMk/>
            <pc:sldMk cId="377456231" sldId="445"/>
            <ac:spMk id="17" creationId="{683A55F1-4D00-9F45-BE0F-EC688DB9DB2E}"/>
          </ac:spMkLst>
        </pc:spChg>
        <pc:spChg chg="add del mod">
          <ac:chgData name="Puneet Agarwal" userId="5598ee11-02e9-4699-9622-e28b7f4b43ef" providerId="ADAL" clId="{7ABF1430-4B12-264B-A75E-05AD6F7B1DE7}" dt="2022-01-31T04:25:11.363" v="542" actId="1076"/>
          <ac:spMkLst>
            <pc:docMk/>
            <pc:sldMk cId="377456231" sldId="445"/>
            <ac:spMk id="18" creationId="{200BC1C5-EE69-B047-B7FE-95A9D61D185D}"/>
          </ac:spMkLst>
        </pc:spChg>
        <pc:spChg chg="del">
          <ac:chgData name="Puneet Agarwal" userId="5598ee11-02e9-4699-9622-e28b7f4b43ef" providerId="ADAL" clId="{7ABF1430-4B12-264B-A75E-05AD6F7B1DE7}" dt="2022-01-31T04:24:40.915" v="533" actId="478"/>
          <ac:spMkLst>
            <pc:docMk/>
            <pc:sldMk cId="377456231" sldId="445"/>
            <ac:spMk id="19" creationId="{63474011-2E98-DC4F-83F9-A9694434DF81}"/>
          </ac:spMkLst>
        </pc:spChg>
        <pc:spChg chg="add del">
          <ac:chgData name="Puneet Agarwal" userId="5598ee11-02e9-4699-9622-e28b7f4b43ef" providerId="ADAL" clId="{7ABF1430-4B12-264B-A75E-05AD6F7B1DE7}" dt="2022-01-31T04:25:46.438" v="593" actId="478"/>
          <ac:spMkLst>
            <pc:docMk/>
            <pc:sldMk cId="377456231" sldId="445"/>
            <ac:spMk id="20" creationId="{C9DFD1E9-A11C-E04D-B049-A5EC354C8F10}"/>
          </ac:spMkLst>
        </pc:spChg>
        <pc:spChg chg="add mod">
          <ac:chgData name="Puneet Agarwal" userId="5598ee11-02e9-4699-9622-e28b7f4b43ef" providerId="ADAL" clId="{7ABF1430-4B12-264B-A75E-05AD6F7B1DE7}" dt="2022-01-31T04:25:18.102" v="544" actId="1076"/>
          <ac:spMkLst>
            <pc:docMk/>
            <pc:sldMk cId="377456231" sldId="445"/>
            <ac:spMk id="21" creationId="{8A0932BC-4707-EC48-BC5C-36C7DE2F78C9}"/>
          </ac:spMkLst>
        </pc:spChg>
      </pc:sldChg>
      <pc:sldChg chg="addSp delSp modSp add mod modAnim">
        <pc:chgData name="Puneet Agarwal" userId="5598ee11-02e9-4699-9622-e28b7f4b43ef" providerId="ADAL" clId="{7ABF1430-4B12-264B-A75E-05AD6F7B1DE7}" dt="2022-01-31T04:33:51.570" v="782" actId="20577"/>
        <pc:sldMkLst>
          <pc:docMk/>
          <pc:sldMk cId="3552277944" sldId="446"/>
        </pc:sldMkLst>
        <pc:spChg chg="mod">
          <ac:chgData name="Puneet Agarwal" userId="5598ee11-02e9-4699-9622-e28b7f4b43ef" providerId="ADAL" clId="{7ABF1430-4B12-264B-A75E-05AD6F7B1DE7}" dt="2022-01-31T04:26:52.967" v="640" actId="1076"/>
          <ac:spMkLst>
            <pc:docMk/>
            <pc:sldMk cId="3552277944" sldId="446"/>
            <ac:spMk id="2" creationId="{4D85E3EA-77ED-2B41-B0DE-2BA2233DC987}"/>
          </ac:spMkLst>
        </pc:spChg>
        <pc:spChg chg="mod">
          <ac:chgData name="Puneet Agarwal" userId="5598ee11-02e9-4699-9622-e28b7f4b43ef" providerId="ADAL" clId="{7ABF1430-4B12-264B-A75E-05AD6F7B1DE7}" dt="2022-01-31T04:33:51.570" v="782" actId="20577"/>
          <ac:spMkLst>
            <pc:docMk/>
            <pc:sldMk cId="3552277944" sldId="446"/>
            <ac:spMk id="7" creationId="{4043943D-50C5-2842-92F3-9B66AA9E7223}"/>
          </ac:spMkLst>
        </pc:spChg>
        <pc:spChg chg="mod">
          <ac:chgData name="Puneet Agarwal" userId="5598ee11-02e9-4699-9622-e28b7f4b43ef" providerId="ADAL" clId="{7ABF1430-4B12-264B-A75E-05AD6F7B1DE7}" dt="2022-01-31T04:30:15.102" v="735" actId="20577"/>
          <ac:spMkLst>
            <pc:docMk/>
            <pc:sldMk cId="3552277944" sldId="446"/>
            <ac:spMk id="8" creationId="{69CDCB20-F21D-F44B-8424-9BAC4D8FB5AF}"/>
          </ac:spMkLst>
        </pc:spChg>
        <pc:spChg chg="add del mod">
          <ac:chgData name="Puneet Agarwal" userId="5598ee11-02e9-4699-9622-e28b7f4b43ef" providerId="ADAL" clId="{7ABF1430-4B12-264B-A75E-05AD6F7B1DE7}" dt="2022-01-31T04:29:40.975" v="688" actId="1076"/>
          <ac:spMkLst>
            <pc:docMk/>
            <pc:sldMk cId="3552277944" sldId="446"/>
            <ac:spMk id="14" creationId="{44362890-B8A9-5C48-B33C-3656ACD0D443}"/>
          </ac:spMkLst>
        </pc:spChg>
        <pc:spChg chg="mod">
          <ac:chgData name="Puneet Agarwal" userId="5598ee11-02e9-4699-9622-e28b7f4b43ef" providerId="ADAL" clId="{7ABF1430-4B12-264B-A75E-05AD6F7B1DE7}" dt="2022-01-31T04:29:48.278" v="690" actId="1076"/>
          <ac:spMkLst>
            <pc:docMk/>
            <pc:sldMk cId="3552277944" sldId="446"/>
            <ac:spMk id="15" creationId="{9AB8DFD9-2EAA-4E41-BFE4-6419E421985B}"/>
          </ac:spMkLst>
        </pc:spChg>
        <pc:spChg chg="add mod">
          <ac:chgData name="Puneet Agarwal" userId="5598ee11-02e9-4699-9622-e28b7f4b43ef" providerId="ADAL" clId="{7ABF1430-4B12-264B-A75E-05AD6F7B1DE7}" dt="2022-01-31T04:30:59.309" v="753" actId="1076"/>
          <ac:spMkLst>
            <pc:docMk/>
            <pc:sldMk cId="3552277944" sldId="446"/>
            <ac:spMk id="16" creationId="{7270737E-7C7B-BB44-A5F5-805D3AD1F904}"/>
          </ac:spMkLst>
        </pc:spChg>
        <pc:spChg chg="mod">
          <ac:chgData name="Puneet Agarwal" userId="5598ee11-02e9-4699-9622-e28b7f4b43ef" providerId="ADAL" clId="{7ABF1430-4B12-264B-A75E-05AD6F7B1DE7}" dt="2022-01-31T04:31:05.451" v="755" actId="1076"/>
          <ac:spMkLst>
            <pc:docMk/>
            <pc:sldMk cId="3552277944" sldId="446"/>
            <ac:spMk id="17" creationId="{683A55F1-4D00-9F45-BE0F-EC688DB9DB2E}"/>
          </ac:spMkLst>
        </pc:spChg>
        <pc:spChg chg="mod">
          <ac:chgData name="Puneet Agarwal" userId="5598ee11-02e9-4699-9622-e28b7f4b43ef" providerId="ADAL" clId="{7ABF1430-4B12-264B-A75E-05AD6F7B1DE7}" dt="2022-01-31T04:32:40.929" v="761" actId="1076"/>
          <ac:spMkLst>
            <pc:docMk/>
            <pc:sldMk cId="3552277944" sldId="446"/>
            <ac:spMk id="18" creationId="{200BC1C5-EE69-B047-B7FE-95A9D61D185D}"/>
          </ac:spMkLst>
        </pc:spChg>
        <pc:spChg chg="del mod">
          <ac:chgData name="Puneet Agarwal" userId="5598ee11-02e9-4699-9622-e28b7f4b43ef" providerId="ADAL" clId="{7ABF1430-4B12-264B-A75E-05AD6F7B1DE7}" dt="2022-01-31T04:31:02.328" v="754" actId="478"/>
          <ac:spMkLst>
            <pc:docMk/>
            <pc:sldMk cId="3552277944" sldId="446"/>
            <ac:spMk id="21" creationId="{8A0932BC-4707-EC48-BC5C-36C7DE2F78C9}"/>
          </ac:spMkLst>
        </pc:spChg>
        <pc:cxnChg chg="mod">
          <ac:chgData name="Puneet Agarwal" userId="5598ee11-02e9-4699-9622-e28b7f4b43ef" providerId="ADAL" clId="{7ABF1430-4B12-264B-A75E-05AD6F7B1DE7}" dt="2022-01-31T04:26:52.967" v="640" actId="1076"/>
          <ac:cxnSpMkLst>
            <pc:docMk/>
            <pc:sldMk cId="3552277944" sldId="446"/>
            <ac:cxnSpMk id="4" creationId="{B4B7BFA3-26F2-5E40-A057-2F088675B144}"/>
          </ac:cxnSpMkLst>
        </pc:cxnChg>
        <pc:cxnChg chg="mod">
          <ac:chgData name="Puneet Agarwal" userId="5598ee11-02e9-4699-9622-e28b7f4b43ef" providerId="ADAL" clId="{7ABF1430-4B12-264B-A75E-05AD6F7B1DE7}" dt="2022-01-31T04:26:52.967" v="640" actId="1076"/>
          <ac:cxnSpMkLst>
            <pc:docMk/>
            <pc:sldMk cId="3552277944" sldId="446"/>
            <ac:cxnSpMk id="10" creationId="{D3C506F0-D598-DC4B-A194-5C97DD371317}"/>
          </ac:cxnSpMkLst>
        </pc:cxnChg>
      </pc:sldChg>
      <pc:sldChg chg="addSp delSp modSp new mod modAnim">
        <pc:chgData name="Puneet Agarwal" userId="5598ee11-02e9-4699-9622-e28b7f4b43ef" providerId="ADAL" clId="{7ABF1430-4B12-264B-A75E-05AD6F7B1DE7}" dt="2022-01-31T04:50:09.651" v="1186"/>
        <pc:sldMkLst>
          <pc:docMk/>
          <pc:sldMk cId="2335993278" sldId="447"/>
        </pc:sldMkLst>
        <pc:spChg chg="del">
          <ac:chgData name="Puneet Agarwal" userId="5598ee11-02e9-4699-9622-e28b7f4b43ef" providerId="ADAL" clId="{7ABF1430-4B12-264B-A75E-05AD6F7B1DE7}" dt="2022-01-31T04:40:08.457" v="784" actId="478"/>
          <ac:spMkLst>
            <pc:docMk/>
            <pc:sldMk cId="2335993278" sldId="447"/>
            <ac:spMk id="2" creationId="{1A254177-4481-4A4D-B07F-BF6C174643C5}"/>
          </ac:spMkLst>
        </pc:spChg>
        <pc:spChg chg="del">
          <ac:chgData name="Puneet Agarwal" userId="5598ee11-02e9-4699-9622-e28b7f4b43ef" providerId="ADAL" clId="{7ABF1430-4B12-264B-A75E-05AD6F7B1DE7}" dt="2022-01-31T04:40:08.457" v="784" actId="478"/>
          <ac:spMkLst>
            <pc:docMk/>
            <pc:sldMk cId="2335993278" sldId="447"/>
            <ac:spMk id="3" creationId="{39669DCD-010F-EF46-9DC6-D523C7F4146F}"/>
          </ac:spMkLst>
        </pc:spChg>
        <pc:spChg chg="del">
          <ac:chgData name="Puneet Agarwal" userId="5598ee11-02e9-4699-9622-e28b7f4b43ef" providerId="ADAL" clId="{7ABF1430-4B12-264B-A75E-05AD6F7B1DE7}" dt="2022-01-31T04:40:08.457" v="784" actId="478"/>
          <ac:spMkLst>
            <pc:docMk/>
            <pc:sldMk cId="2335993278" sldId="447"/>
            <ac:spMk id="4" creationId="{A0096F91-61D9-724B-935F-7D4FD9F4AC09}"/>
          </ac:spMkLst>
        </pc:spChg>
        <pc:spChg chg="del">
          <ac:chgData name="Puneet Agarwal" userId="5598ee11-02e9-4699-9622-e28b7f4b43ef" providerId="ADAL" clId="{7ABF1430-4B12-264B-A75E-05AD6F7B1DE7}" dt="2022-01-31T04:40:08.457" v="784" actId="478"/>
          <ac:spMkLst>
            <pc:docMk/>
            <pc:sldMk cId="2335993278" sldId="447"/>
            <ac:spMk id="5" creationId="{A78B57B3-5B08-B34B-87C9-E061F0533EDD}"/>
          </ac:spMkLst>
        </pc:spChg>
        <pc:spChg chg="del">
          <ac:chgData name="Puneet Agarwal" userId="5598ee11-02e9-4699-9622-e28b7f4b43ef" providerId="ADAL" clId="{7ABF1430-4B12-264B-A75E-05AD6F7B1DE7}" dt="2022-01-31T04:40:08.457" v="784" actId="478"/>
          <ac:spMkLst>
            <pc:docMk/>
            <pc:sldMk cId="2335993278" sldId="447"/>
            <ac:spMk id="6" creationId="{EA5B5ABB-A713-4D44-95AA-1D0A23F3562E}"/>
          </ac:spMkLst>
        </pc:spChg>
        <pc:spChg chg="add del mod">
          <ac:chgData name="Puneet Agarwal" userId="5598ee11-02e9-4699-9622-e28b7f4b43ef" providerId="ADAL" clId="{7ABF1430-4B12-264B-A75E-05AD6F7B1DE7}" dt="2022-01-31T04:48:16.898" v="1096" actId="478"/>
          <ac:spMkLst>
            <pc:docMk/>
            <pc:sldMk cId="2335993278" sldId="447"/>
            <ac:spMk id="7" creationId="{AA017287-8CAB-C740-A2A5-1D764E1577FC}"/>
          </ac:spMkLst>
        </pc:spChg>
        <pc:spChg chg="add del mod">
          <ac:chgData name="Puneet Agarwal" userId="5598ee11-02e9-4699-9622-e28b7f4b43ef" providerId="ADAL" clId="{7ABF1430-4B12-264B-A75E-05AD6F7B1DE7}" dt="2022-01-31T04:48:20.950" v="1097" actId="478"/>
          <ac:spMkLst>
            <pc:docMk/>
            <pc:sldMk cId="2335993278" sldId="447"/>
            <ac:spMk id="8" creationId="{8402DB99-89E4-9A4A-B857-768CDE9DB9A5}"/>
          </ac:spMkLst>
        </pc:spChg>
        <pc:spChg chg="add del mod">
          <ac:chgData name="Puneet Agarwal" userId="5598ee11-02e9-4699-9622-e28b7f4b43ef" providerId="ADAL" clId="{7ABF1430-4B12-264B-A75E-05AD6F7B1DE7}" dt="2022-01-31T04:48:20.950" v="1097" actId="478"/>
          <ac:spMkLst>
            <pc:docMk/>
            <pc:sldMk cId="2335993278" sldId="447"/>
            <ac:spMk id="9" creationId="{B57F8E0E-B469-6A41-A264-0A6127942D43}"/>
          </ac:spMkLst>
        </pc:spChg>
        <pc:spChg chg="add del mod">
          <ac:chgData name="Puneet Agarwal" userId="5598ee11-02e9-4699-9622-e28b7f4b43ef" providerId="ADAL" clId="{7ABF1430-4B12-264B-A75E-05AD6F7B1DE7}" dt="2022-01-31T04:48:20.950" v="1097" actId="478"/>
          <ac:spMkLst>
            <pc:docMk/>
            <pc:sldMk cId="2335993278" sldId="447"/>
            <ac:spMk id="12" creationId="{AE9118D1-33B3-714E-B99F-1D26F1E5373A}"/>
          </ac:spMkLst>
        </pc:spChg>
        <pc:spChg chg="add del mod">
          <ac:chgData name="Puneet Agarwal" userId="5598ee11-02e9-4699-9622-e28b7f4b43ef" providerId="ADAL" clId="{7ABF1430-4B12-264B-A75E-05AD6F7B1DE7}" dt="2022-01-31T04:48:20.950" v="1097" actId="478"/>
          <ac:spMkLst>
            <pc:docMk/>
            <pc:sldMk cId="2335993278" sldId="447"/>
            <ac:spMk id="13" creationId="{DCCAFCEA-B9C9-804D-843D-2A7EB288D620}"/>
          </ac:spMkLst>
        </pc:spChg>
        <pc:spChg chg="add del mod">
          <ac:chgData name="Puneet Agarwal" userId="5598ee11-02e9-4699-9622-e28b7f4b43ef" providerId="ADAL" clId="{7ABF1430-4B12-264B-A75E-05AD6F7B1DE7}" dt="2022-01-31T04:40:32.196" v="788" actId="478"/>
          <ac:spMkLst>
            <pc:docMk/>
            <pc:sldMk cId="2335993278" sldId="447"/>
            <ac:spMk id="14" creationId="{902AD1FC-1EC4-3D4C-AD16-E146C8D31119}"/>
          </ac:spMkLst>
        </pc:spChg>
        <pc:spChg chg="add del mod">
          <ac:chgData name="Puneet Agarwal" userId="5598ee11-02e9-4699-9622-e28b7f4b43ef" providerId="ADAL" clId="{7ABF1430-4B12-264B-A75E-05AD6F7B1DE7}" dt="2022-01-31T04:40:34.096" v="789" actId="478"/>
          <ac:spMkLst>
            <pc:docMk/>
            <pc:sldMk cId="2335993278" sldId="447"/>
            <ac:spMk id="15" creationId="{EC69F492-D3F2-8F4B-A93F-5FAA48546698}"/>
          </ac:spMkLst>
        </pc:spChg>
        <pc:spChg chg="add del mod">
          <ac:chgData name="Puneet Agarwal" userId="5598ee11-02e9-4699-9622-e28b7f4b43ef" providerId="ADAL" clId="{7ABF1430-4B12-264B-A75E-05AD6F7B1DE7}" dt="2022-01-31T04:48:20.950" v="1097" actId="478"/>
          <ac:spMkLst>
            <pc:docMk/>
            <pc:sldMk cId="2335993278" sldId="447"/>
            <ac:spMk id="16" creationId="{5535EF6A-DFDF-7A4F-990D-83667AB723C9}"/>
          </ac:spMkLst>
        </pc:spChg>
        <pc:spChg chg="add mod">
          <ac:chgData name="Puneet Agarwal" userId="5598ee11-02e9-4699-9622-e28b7f4b43ef" providerId="ADAL" clId="{7ABF1430-4B12-264B-A75E-05AD6F7B1DE7}" dt="2022-01-31T04:48:28.650" v="1098" actId="1076"/>
          <ac:spMkLst>
            <pc:docMk/>
            <pc:sldMk cId="2335993278" sldId="447"/>
            <ac:spMk id="17" creationId="{F8E05059-F4FE-D44E-8E95-B6058EE2181B}"/>
          </ac:spMkLst>
        </pc:spChg>
        <pc:spChg chg="add mod">
          <ac:chgData name="Puneet Agarwal" userId="5598ee11-02e9-4699-9622-e28b7f4b43ef" providerId="ADAL" clId="{7ABF1430-4B12-264B-A75E-05AD6F7B1DE7}" dt="2022-01-31T04:48:28.650" v="1098" actId="1076"/>
          <ac:spMkLst>
            <pc:docMk/>
            <pc:sldMk cId="2335993278" sldId="447"/>
            <ac:spMk id="18" creationId="{A881EB50-CDEA-B846-B876-F5C8052A30D6}"/>
          </ac:spMkLst>
        </pc:spChg>
        <pc:spChg chg="add mod">
          <ac:chgData name="Puneet Agarwal" userId="5598ee11-02e9-4699-9622-e28b7f4b43ef" providerId="ADAL" clId="{7ABF1430-4B12-264B-A75E-05AD6F7B1DE7}" dt="2022-01-31T04:48:28.650" v="1098" actId="1076"/>
          <ac:spMkLst>
            <pc:docMk/>
            <pc:sldMk cId="2335993278" sldId="447"/>
            <ac:spMk id="19" creationId="{DC1D83F7-9288-EF4C-BA0B-C3497D1708A4}"/>
          </ac:spMkLst>
        </pc:spChg>
        <pc:spChg chg="add mod">
          <ac:chgData name="Puneet Agarwal" userId="5598ee11-02e9-4699-9622-e28b7f4b43ef" providerId="ADAL" clId="{7ABF1430-4B12-264B-A75E-05AD6F7B1DE7}" dt="2022-01-31T04:48:28.650" v="1098" actId="1076"/>
          <ac:spMkLst>
            <pc:docMk/>
            <pc:sldMk cId="2335993278" sldId="447"/>
            <ac:spMk id="22" creationId="{CF24BA7F-70C2-3E4F-A36D-E5933DD14837}"/>
          </ac:spMkLst>
        </pc:spChg>
        <pc:spChg chg="add mod">
          <ac:chgData name="Puneet Agarwal" userId="5598ee11-02e9-4699-9622-e28b7f4b43ef" providerId="ADAL" clId="{7ABF1430-4B12-264B-A75E-05AD6F7B1DE7}" dt="2022-01-31T04:48:41.829" v="1099" actId="1076"/>
          <ac:spMkLst>
            <pc:docMk/>
            <pc:sldMk cId="2335993278" sldId="447"/>
            <ac:spMk id="23" creationId="{0744BABE-97E8-0342-AE32-6AA5D24BE662}"/>
          </ac:spMkLst>
        </pc:spChg>
        <pc:spChg chg="add mod">
          <ac:chgData name="Puneet Agarwal" userId="5598ee11-02e9-4699-9622-e28b7f4b43ef" providerId="ADAL" clId="{7ABF1430-4B12-264B-A75E-05AD6F7B1DE7}" dt="2022-01-31T04:49:56.071" v="1184" actId="1076"/>
          <ac:spMkLst>
            <pc:docMk/>
            <pc:sldMk cId="2335993278" sldId="447"/>
            <ac:spMk id="29" creationId="{E545F7CA-D3FB-5B49-AB88-80566CDD7986}"/>
          </ac:spMkLst>
        </pc:spChg>
        <pc:spChg chg="add mod">
          <ac:chgData name="Puneet Agarwal" userId="5598ee11-02e9-4699-9622-e28b7f4b43ef" providerId="ADAL" clId="{7ABF1430-4B12-264B-A75E-05AD6F7B1DE7}" dt="2022-01-31T04:49:52.783" v="1183" actId="1076"/>
          <ac:spMkLst>
            <pc:docMk/>
            <pc:sldMk cId="2335993278" sldId="447"/>
            <ac:spMk id="30" creationId="{F87B45C3-9FCF-B745-98B4-D09F8230066A}"/>
          </ac:spMkLst>
        </pc:spChg>
        <pc:cxnChg chg="add del mod">
          <ac:chgData name="Puneet Agarwal" userId="5598ee11-02e9-4699-9622-e28b7f4b43ef" providerId="ADAL" clId="{7ABF1430-4B12-264B-A75E-05AD6F7B1DE7}" dt="2022-01-31T04:48:20.950" v="1097" actId="478"/>
          <ac:cxnSpMkLst>
            <pc:docMk/>
            <pc:sldMk cId="2335993278" sldId="447"/>
            <ac:cxnSpMk id="10" creationId="{E456AAE6-AB95-B944-8782-BB60E258EE25}"/>
          </ac:cxnSpMkLst>
        </pc:cxnChg>
        <pc:cxnChg chg="add del mod">
          <ac:chgData name="Puneet Agarwal" userId="5598ee11-02e9-4699-9622-e28b7f4b43ef" providerId="ADAL" clId="{7ABF1430-4B12-264B-A75E-05AD6F7B1DE7}" dt="2022-01-31T04:48:20.950" v="1097" actId="478"/>
          <ac:cxnSpMkLst>
            <pc:docMk/>
            <pc:sldMk cId="2335993278" sldId="447"/>
            <ac:cxnSpMk id="11" creationId="{27DA798F-DA8A-3F42-B1FB-9C5E451A0486}"/>
          </ac:cxnSpMkLst>
        </pc:cxnChg>
        <pc:cxnChg chg="add mod">
          <ac:chgData name="Puneet Agarwal" userId="5598ee11-02e9-4699-9622-e28b7f4b43ef" providerId="ADAL" clId="{7ABF1430-4B12-264B-A75E-05AD6F7B1DE7}" dt="2022-01-31T04:48:28.650" v="1098" actId="1076"/>
          <ac:cxnSpMkLst>
            <pc:docMk/>
            <pc:sldMk cId="2335993278" sldId="447"/>
            <ac:cxnSpMk id="20" creationId="{F0388147-13D7-0146-ABFD-BE9167A3F82C}"/>
          </ac:cxnSpMkLst>
        </pc:cxnChg>
        <pc:cxnChg chg="add mod">
          <ac:chgData name="Puneet Agarwal" userId="5598ee11-02e9-4699-9622-e28b7f4b43ef" providerId="ADAL" clId="{7ABF1430-4B12-264B-A75E-05AD6F7B1DE7}" dt="2022-01-31T04:48:28.650" v="1098" actId="1076"/>
          <ac:cxnSpMkLst>
            <pc:docMk/>
            <pc:sldMk cId="2335993278" sldId="447"/>
            <ac:cxnSpMk id="21" creationId="{6A456B3E-7A16-D346-8E03-98F90B516D92}"/>
          </ac:cxnSpMkLst>
        </pc:cxnChg>
      </pc:sldChg>
      <pc:sldChg chg="addSp delSp modSp add mod modAnim">
        <pc:chgData name="Puneet Agarwal" userId="5598ee11-02e9-4699-9622-e28b7f4b43ef" providerId="ADAL" clId="{7ABF1430-4B12-264B-A75E-05AD6F7B1DE7}" dt="2022-01-31T04:53:30.102" v="1262" actId="20577"/>
        <pc:sldMkLst>
          <pc:docMk/>
          <pc:sldMk cId="670203570" sldId="448"/>
        </pc:sldMkLst>
        <pc:spChg chg="add mod">
          <ac:chgData name="Puneet Agarwal" userId="5598ee11-02e9-4699-9622-e28b7f4b43ef" providerId="ADAL" clId="{7ABF1430-4B12-264B-A75E-05AD6F7B1DE7}" dt="2022-01-31T04:47:38.573" v="1077" actId="1076"/>
          <ac:spMkLst>
            <pc:docMk/>
            <pc:sldMk cId="670203570" sldId="448"/>
            <ac:spMk id="12" creationId="{019AA4F9-6B3E-194E-86B5-EC8DF59A7ECC}"/>
          </ac:spMkLst>
        </pc:spChg>
        <pc:spChg chg="add mod">
          <ac:chgData name="Puneet Agarwal" userId="5598ee11-02e9-4699-9622-e28b7f4b43ef" providerId="ADAL" clId="{7ABF1430-4B12-264B-A75E-05AD6F7B1DE7}" dt="2022-01-31T04:53:30.102" v="1262" actId="20577"/>
          <ac:spMkLst>
            <pc:docMk/>
            <pc:sldMk cId="670203570" sldId="448"/>
            <ac:spMk id="13" creationId="{51D77D3C-F058-DC4A-8CF1-A68579626C99}"/>
          </ac:spMkLst>
        </pc:spChg>
        <pc:spChg chg="del">
          <ac:chgData name="Puneet Agarwal" userId="5598ee11-02e9-4699-9622-e28b7f4b43ef" providerId="ADAL" clId="{7ABF1430-4B12-264B-A75E-05AD6F7B1DE7}" dt="2022-01-31T04:47:31.679" v="1075" actId="478"/>
          <ac:spMkLst>
            <pc:docMk/>
            <pc:sldMk cId="670203570" sldId="448"/>
            <ac:spMk id="16" creationId="{7270737E-7C7B-BB44-A5F5-805D3AD1F904}"/>
          </ac:spMkLst>
        </pc:spChg>
        <pc:spChg chg="del">
          <ac:chgData name="Puneet Agarwal" userId="5598ee11-02e9-4699-9622-e28b7f4b43ef" providerId="ADAL" clId="{7ABF1430-4B12-264B-A75E-05AD6F7B1DE7}" dt="2022-01-31T04:47:42.399" v="1078" actId="478"/>
          <ac:spMkLst>
            <pc:docMk/>
            <pc:sldMk cId="670203570" sldId="448"/>
            <ac:spMk id="17" creationId="{683A55F1-4D00-9F45-BE0F-EC688DB9DB2E}"/>
          </ac:spMkLst>
        </pc:spChg>
        <pc:spChg chg="mod">
          <ac:chgData name="Puneet Agarwal" userId="5598ee11-02e9-4699-9622-e28b7f4b43ef" providerId="ADAL" clId="{7ABF1430-4B12-264B-A75E-05AD6F7B1DE7}" dt="2022-01-31T04:47:24.999" v="1074" actId="14100"/>
          <ac:spMkLst>
            <pc:docMk/>
            <pc:sldMk cId="670203570" sldId="448"/>
            <ac:spMk id="18" creationId="{200BC1C5-EE69-B047-B7FE-95A9D61D185D}"/>
          </ac:spMkLst>
        </pc:spChg>
      </pc:sldChg>
      <pc:sldChg chg="addSp delSp modSp add mod modAnim">
        <pc:chgData name="Puneet Agarwal" userId="5598ee11-02e9-4699-9622-e28b7f4b43ef" providerId="ADAL" clId="{7ABF1430-4B12-264B-A75E-05AD6F7B1DE7}" dt="2022-01-31T04:51:50.122" v="1248" actId="1076"/>
        <pc:sldMkLst>
          <pc:docMk/>
          <pc:sldMk cId="4091920242" sldId="449"/>
        </pc:sldMkLst>
        <pc:spChg chg="add mod">
          <ac:chgData name="Puneet Agarwal" userId="5598ee11-02e9-4699-9622-e28b7f4b43ef" providerId="ADAL" clId="{7ABF1430-4B12-264B-A75E-05AD6F7B1DE7}" dt="2022-01-31T04:51:38.248" v="1245" actId="14100"/>
          <ac:spMkLst>
            <pc:docMk/>
            <pc:sldMk cId="4091920242" sldId="449"/>
            <ac:spMk id="11" creationId="{3A17092C-4B9B-6142-B2EE-D2E7B1674769}"/>
          </ac:spMkLst>
        </pc:spChg>
        <pc:spChg chg="add mod">
          <ac:chgData name="Puneet Agarwal" userId="5598ee11-02e9-4699-9622-e28b7f4b43ef" providerId="ADAL" clId="{7ABF1430-4B12-264B-A75E-05AD6F7B1DE7}" dt="2022-01-31T04:51:46.084" v="1247" actId="1076"/>
          <ac:spMkLst>
            <pc:docMk/>
            <pc:sldMk cId="4091920242" sldId="449"/>
            <ac:spMk id="12" creationId="{0BAD8D08-998B-D34C-865D-26AE8F86F154}"/>
          </ac:spMkLst>
        </pc:spChg>
        <pc:spChg chg="del">
          <ac:chgData name="Puneet Agarwal" userId="5598ee11-02e9-4699-9622-e28b7f4b43ef" providerId="ADAL" clId="{7ABF1430-4B12-264B-A75E-05AD6F7B1DE7}" dt="2022-01-31T04:50:36.380" v="1190" actId="478"/>
          <ac:spMkLst>
            <pc:docMk/>
            <pc:sldMk cId="4091920242" sldId="449"/>
            <ac:spMk id="29" creationId="{E545F7CA-D3FB-5B49-AB88-80566CDD7986}"/>
          </ac:spMkLst>
        </pc:spChg>
        <pc:spChg chg="mod">
          <ac:chgData name="Puneet Agarwal" userId="5598ee11-02e9-4699-9622-e28b7f4b43ef" providerId="ADAL" clId="{7ABF1430-4B12-264B-A75E-05AD6F7B1DE7}" dt="2022-01-31T04:51:50.122" v="1248" actId="1076"/>
          <ac:spMkLst>
            <pc:docMk/>
            <pc:sldMk cId="4091920242" sldId="449"/>
            <ac:spMk id="30" creationId="{F87B45C3-9FCF-B745-98B4-D09F8230066A}"/>
          </ac:spMkLst>
        </pc:spChg>
      </pc:sldChg>
      <pc:sldChg chg="addSp delSp modSp new mod ord modAnim">
        <pc:chgData name="Puneet Agarwal" userId="5598ee11-02e9-4699-9622-e28b7f4b43ef" providerId="ADAL" clId="{7ABF1430-4B12-264B-A75E-05AD6F7B1DE7}" dt="2022-01-31T05:06:47.761" v="1500" actId="20578"/>
        <pc:sldMkLst>
          <pc:docMk/>
          <pc:sldMk cId="3049558147" sldId="450"/>
        </pc:sldMkLst>
        <pc:spChg chg="del">
          <ac:chgData name="Puneet Agarwal" userId="5598ee11-02e9-4699-9622-e28b7f4b43ef" providerId="ADAL" clId="{7ABF1430-4B12-264B-A75E-05AD6F7B1DE7}" dt="2022-01-31T04:54:15.133" v="1264" actId="478"/>
          <ac:spMkLst>
            <pc:docMk/>
            <pc:sldMk cId="3049558147" sldId="450"/>
            <ac:spMk id="2" creationId="{4AF1F025-B7E1-4442-BC4A-8481E72D13A0}"/>
          </ac:spMkLst>
        </pc:spChg>
        <pc:spChg chg="del">
          <ac:chgData name="Puneet Agarwal" userId="5598ee11-02e9-4699-9622-e28b7f4b43ef" providerId="ADAL" clId="{7ABF1430-4B12-264B-A75E-05AD6F7B1DE7}" dt="2022-01-31T04:54:15.133" v="1264" actId="478"/>
          <ac:spMkLst>
            <pc:docMk/>
            <pc:sldMk cId="3049558147" sldId="450"/>
            <ac:spMk id="3" creationId="{F0EC622F-C00A-AE49-A6A5-ACD235BE44FD}"/>
          </ac:spMkLst>
        </pc:spChg>
        <pc:spChg chg="del">
          <ac:chgData name="Puneet Agarwal" userId="5598ee11-02e9-4699-9622-e28b7f4b43ef" providerId="ADAL" clId="{7ABF1430-4B12-264B-A75E-05AD6F7B1DE7}" dt="2022-01-31T04:54:15.133" v="1264" actId="478"/>
          <ac:spMkLst>
            <pc:docMk/>
            <pc:sldMk cId="3049558147" sldId="450"/>
            <ac:spMk id="4" creationId="{D726A05F-4D94-204F-945A-130B71BE1786}"/>
          </ac:spMkLst>
        </pc:spChg>
        <pc:spChg chg="del">
          <ac:chgData name="Puneet Agarwal" userId="5598ee11-02e9-4699-9622-e28b7f4b43ef" providerId="ADAL" clId="{7ABF1430-4B12-264B-A75E-05AD6F7B1DE7}" dt="2022-01-31T04:54:15.133" v="1264" actId="478"/>
          <ac:spMkLst>
            <pc:docMk/>
            <pc:sldMk cId="3049558147" sldId="450"/>
            <ac:spMk id="5" creationId="{9B569F8F-5A6C-8C41-A9C2-C7A0F3EFE382}"/>
          </ac:spMkLst>
        </pc:spChg>
        <pc:spChg chg="del">
          <ac:chgData name="Puneet Agarwal" userId="5598ee11-02e9-4699-9622-e28b7f4b43ef" providerId="ADAL" clId="{7ABF1430-4B12-264B-A75E-05AD6F7B1DE7}" dt="2022-01-31T04:54:15.133" v="1264" actId="478"/>
          <ac:spMkLst>
            <pc:docMk/>
            <pc:sldMk cId="3049558147" sldId="450"/>
            <ac:spMk id="6" creationId="{ED69D93B-6A6F-3041-9BEC-32F8CD9D9C8D}"/>
          </ac:spMkLst>
        </pc:spChg>
        <pc:spChg chg="add mod">
          <ac:chgData name="Puneet Agarwal" userId="5598ee11-02e9-4699-9622-e28b7f4b43ef" providerId="ADAL" clId="{7ABF1430-4B12-264B-A75E-05AD6F7B1DE7}" dt="2022-01-31T04:55:03.580" v="1296" actId="1076"/>
          <ac:spMkLst>
            <pc:docMk/>
            <pc:sldMk cId="3049558147" sldId="450"/>
            <ac:spMk id="7" creationId="{785A6390-F908-7D4B-8A76-2DCBBBAED09A}"/>
          </ac:spMkLst>
        </pc:spChg>
        <pc:spChg chg="add mod">
          <ac:chgData name="Puneet Agarwal" userId="5598ee11-02e9-4699-9622-e28b7f4b43ef" providerId="ADAL" clId="{7ABF1430-4B12-264B-A75E-05AD6F7B1DE7}" dt="2022-01-31T04:58:12.401" v="1407" actId="1076"/>
          <ac:spMkLst>
            <pc:docMk/>
            <pc:sldMk cId="3049558147" sldId="450"/>
            <ac:spMk id="8" creationId="{AE397870-E840-CF4B-BE9B-E564FA508F02}"/>
          </ac:spMkLst>
        </pc:spChg>
        <pc:spChg chg="add mod">
          <ac:chgData name="Puneet Agarwal" userId="5598ee11-02e9-4699-9622-e28b7f4b43ef" providerId="ADAL" clId="{7ABF1430-4B12-264B-A75E-05AD6F7B1DE7}" dt="2022-01-31T04:59:31.270" v="1497" actId="20577"/>
          <ac:spMkLst>
            <pc:docMk/>
            <pc:sldMk cId="3049558147" sldId="450"/>
            <ac:spMk id="9" creationId="{D285CDC8-273A-0644-B35F-30DCCA759602}"/>
          </ac:spMkLst>
        </pc:spChg>
      </pc:sldChg>
      <pc:sldChg chg="addSp delSp modSp new mod modAnim">
        <pc:chgData name="Puneet Agarwal" userId="5598ee11-02e9-4699-9622-e28b7f4b43ef" providerId="ADAL" clId="{7ABF1430-4B12-264B-A75E-05AD6F7B1DE7}" dt="2022-01-31T07:28:26.811" v="4423"/>
        <pc:sldMkLst>
          <pc:docMk/>
          <pc:sldMk cId="3977875346" sldId="451"/>
        </pc:sldMkLst>
        <pc:spChg chg="del">
          <ac:chgData name="Puneet Agarwal" userId="5598ee11-02e9-4699-9622-e28b7f4b43ef" providerId="ADAL" clId="{7ABF1430-4B12-264B-A75E-05AD6F7B1DE7}" dt="2022-01-31T05:06:44.173" v="1499" actId="478"/>
          <ac:spMkLst>
            <pc:docMk/>
            <pc:sldMk cId="3977875346" sldId="451"/>
            <ac:spMk id="2" creationId="{FCCC7097-2B31-904F-9CC2-6AD16F59C843}"/>
          </ac:spMkLst>
        </pc:spChg>
        <pc:spChg chg="del">
          <ac:chgData name="Puneet Agarwal" userId="5598ee11-02e9-4699-9622-e28b7f4b43ef" providerId="ADAL" clId="{7ABF1430-4B12-264B-A75E-05AD6F7B1DE7}" dt="2022-01-31T05:06:44.173" v="1499" actId="478"/>
          <ac:spMkLst>
            <pc:docMk/>
            <pc:sldMk cId="3977875346" sldId="451"/>
            <ac:spMk id="3" creationId="{D79F85E2-06EC-C34C-A753-691B23FD038E}"/>
          </ac:spMkLst>
        </pc:spChg>
        <pc:spChg chg="del">
          <ac:chgData name="Puneet Agarwal" userId="5598ee11-02e9-4699-9622-e28b7f4b43ef" providerId="ADAL" clId="{7ABF1430-4B12-264B-A75E-05AD6F7B1DE7}" dt="2022-01-31T05:06:44.173" v="1499" actId="478"/>
          <ac:spMkLst>
            <pc:docMk/>
            <pc:sldMk cId="3977875346" sldId="451"/>
            <ac:spMk id="4" creationId="{5F21804E-E199-E342-9628-E6AED88E8E29}"/>
          </ac:spMkLst>
        </pc:spChg>
        <pc:spChg chg="del">
          <ac:chgData name="Puneet Agarwal" userId="5598ee11-02e9-4699-9622-e28b7f4b43ef" providerId="ADAL" clId="{7ABF1430-4B12-264B-A75E-05AD6F7B1DE7}" dt="2022-01-31T05:06:44.173" v="1499" actId="478"/>
          <ac:spMkLst>
            <pc:docMk/>
            <pc:sldMk cId="3977875346" sldId="451"/>
            <ac:spMk id="5" creationId="{D73E5EA2-F4C8-2649-B5B2-05FD5CBCFE5A}"/>
          </ac:spMkLst>
        </pc:spChg>
        <pc:spChg chg="del">
          <ac:chgData name="Puneet Agarwal" userId="5598ee11-02e9-4699-9622-e28b7f4b43ef" providerId="ADAL" clId="{7ABF1430-4B12-264B-A75E-05AD6F7B1DE7}" dt="2022-01-31T05:06:44.173" v="1499" actId="478"/>
          <ac:spMkLst>
            <pc:docMk/>
            <pc:sldMk cId="3977875346" sldId="451"/>
            <ac:spMk id="6" creationId="{5549B6AF-B373-DB4D-AB9B-83821479FFA9}"/>
          </ac:spMkLst>
        </pc:spChg>
        <pc:spChg chg="add mod">
          <ac:chgData name="Puneet Agarwal" userId="5598ee11-02e9-4699-9622-e28b7f4b43ef" providerId="ADAL" clId="{7ABF1430-4B12-264B-A75E-05AD6F7B1DE7}" dt="2022-01-31T07:27:12.645" v="4359" actId="1076"/>
          <ac:spMkLst>
            <pc:docMk/>
            <pc:sldMk cId="3977875346" sldId="451"/>
            <ac:spMk id="15" creationId="{7AE5E6FE-BD3C-C94E-B309-0D6F91AE1B85}"/>
          </ac:spMkLst>
        </pc:spChg>
        <pc:spChg chg="add mod">
          <ac:chgData name="Puneet Agarwal" userId="5598ee11-02e9-4699-9622-e28b7f4b43ef" providerId="ADAL" clId="{7ABF1430-4B12-264B-A75E-05AD6F7B1DE7}" dt="2022-01-31T07:27:12.645" v="4359" actId="1076"/>
          <ac:spMkLst>
            <pc:docMk/>
            <pc:sldMk cId="3977875346" sldId="451"/>
            <ac:spMk id="16" creationId="{C16F8496-23B0-ED40-8DB9-1E26C98EDC2A}"/>
          </ac:spMkLst>
        </pc:spChg>
        <pc:spChg chg="add mod">
          <ac:chgData name="Puneet Agarwal" userId="5598ee11-02e9-4699-9622-e28b7f4b43ef" providerId="ADAL" clId="{7ABF1430-4B12-264B-A75E-05AD6F7B1DE7}" dt="2022-01-31T07:27:12.645" v="4359" actId="1076"/>
          <ac:spMkLst>
            <pc:docMk/>
            <pc:sldMk cId="3977875346" sldId="451"/>
            <ac:spMk id="17" creationId="{60695265-C177-0F42-BACA-9EBE74EB68E9}"/>
          </ac:spMkLst>
        </pc:spChg>
        <pc:spChg chg="add mod">
          <ac:chgData name="Puneet Agarwal" userId="5598ee11-02e9-4699-9622-e28b7f4b43ef" providerId="ADAL" clId="{7ABF1430-4B12-264B-A75E-05AD6F7B1DE7}" dt="2022-01-31T07:27:12.645" v="4359" actId="1076"/>
          <ac:spMkLst>
            <pc:docMk/>
            <pc:sldMk cId="3977875346" sldId="451"/>
            <ac:spMk id="18" creationId="{2F00A446-BDCB-064A-8E62-03E22F09A7E6}"/>
          </ac:spMkLst>
        </pc:spChg>
        <pc:spChg chg="add mod">
          <ac:chgData name="Puneet Agarwal" userId="5598ee11-02e9-4699-9622-e28b7f4b43ef" providerId="ADAL" clId="{7ABF1430-4B12-264B-A75E-05AD6F7B1DE7}" dt="2022-01-31T07:27:49.530" v="4420" actId="113"/>
          <ac:spMkLst>
            <pc:docMk/>
            <pc:sldMk cId="3977875346" sldId="451"/>
            <ac:spMk id="20" creationId="{351658BE-1BB2-8549-B090-5DE4C5F76484}"/>
          </ac:spMkLst>
        </pc:spChg>
        <pc:spChg chg="add mod">
          <ac:chgData name="Puneet Agarwal" userId="5598ee11-02e9-4699-9622-e28b7f4b43ef" providerId="ADAL" clId="{7ABF1430-4B12-264B-A75E-05AD6F7B1DE7}" dt="2022-01-31T07:28:22.845" v="4422" actId="767"/>
          <ac:spMkLst>
            <pc:docMk/>
            <pc:sldMk cId="3977875346" sldId="451"/>
            <ac:spMk id="21" creationId="{5AF9D6CE-29F3-F940-9188-AA45D5F54B82}"/>
          </ac:spMkLst>
        </pc:spChg>
        <pc:graphicFrameChg chg="add mod modGraphic">
          <ac:chgData name="Puneet Agarwal" userId="5598ee11-02e9-4699-9622-e28b7f4b43ef" providerId="ADAL" clId="{7ABF1430-4B12-264B-A75E-05AD6F7B1DE7}" dt="2022-01-31T07:27:12.645" v="4359" actId="1076"/>
          <ac:graphicFrameMkLst>
            <pc:docMk/>
            <pc:sldMk cId="3977875346" sldId="451"/>
            <ac:graphicFrameMk id="19" creationId="{AFF0ED00-988E-1444-9C47-6BAB6D8A5FEF}"/>
          </ac:graphicFrameMkLst>
        </pc:graphicFrameChg>
        <pc:picChg chg="add mod">
          <ac:chgData name="Puneet Agarwal" userId="5598ee11-02e9-4699-9622-e28b7f4b43ef" providerId="ADAL" clId="{7ABF1430-4B12-264B-A75E-05AD6F7B1DE7}" dt="2022-01-31T07:27:12.645" v="4359" actId="1076"/>
          <ac:picMkLst>
            <pc:docMk/>
            <pc:sldMk cId="3977875346" sldId="451"/>
            <ac:picMk id="8" creationId="{E29293D2-CF9F-2340-AF8F-E5F195BFAA9B}"/>
          </ac:picMkLst>
        </pc:picChg>
        <pc:picChg chg="add mod">
          <ac:chgData name="Puneet Agarwal" userId="5598ee11-02e9-4699-9622-e28b7f4b43ef" providerId="ADAL" clId="{7ABF1430-4B12-264B-A75E-05AD6F7B1DE7}" dt="2022-01-31T07:27:12.645" v="4359" actId="1076"/>
          <ac:picMkLst>
            <pc:docMk/>
            <pc:sldMk cId="3977875346" sldId="451"/>
            <ac:picMk id="10" creationId="{1CF16F88-D27A-1342-822A-90A35D1B2F3E}"/>
          </ac:picMkLst>
        </pc:picChg>
        <pc:picChg chg="add mod">
          <ac:chgData name="Puneet Agarwal" userId="5598ee11-02e9-4699-9622-e28b7f4b43ef" providerId="ADAL" clId="{7ABF1430-4B12-264B-A75E-05AD6F7B1DE7}" dt="2022-01-31T07:27:12.645" v="4359" actId="1076"/>
          <ac:picMkLst>
            <pc:docMk/>
            <pc:sldMk cId="3977875346" sldId="451"/>
            <ac:picMk id="12" creationId="{E2036CFF-6D98-184E-8132-C76D2B4DE057}"/>
          </ac:picMkLst>
        </pc:picChg>
        <pc:picChg chg="add mod">
          <ac:chgData name="Puneet Agarwal" userId="5598ee11-02e9-4699-9622-e28b7f4b43ef" providerId="ADAL" clId="{7ABF1430-4B12-264B-A75E-05AD6F7B1DE7}" dt="2022-01-31T07:27:12.645" v="4359" actId="1076"/>
          <ac:picMkLst>
            <pc:docMk/>
            <pc:sldMk cId="3977875346" sldId="451"/>
            <ac:picMk id="14" creationId="{A0EC5C55-914A-AC43-A5F6-95E04DB0D642}"/>
          </ac:picMkLst>
        </pc:picChg>
      </pc:sldChg>
      <pc:sldChg chg="addSp delSp modSp new mod modAnim">
        <pc:chgData name="Puneet Agarwal" userId="5598ee11-02e9-4699-9622-e28b7f4b43ef" providerId="ADAL" clId="{7ABF1430-4B12-264B-A75E-05AD6F7B1DE7}" dt="2022-01-31T05:29:32.992" v="1930"/>
        <pc:sldMkLst>
          <pc:docMk/>
          <pc:sldMk cId="1524255790" sldId="452"/>
        </pc:sldMkLst>
        <pc:spChg chg="del">
          <ac:chgData name="Puneet Agarwal" userId="5598ee11-02e9-4699-9622-e28b7f4b43ef" providerId="ADAL" clId="{7ABF1430-4B12-264B-A75E-05AD6F7B1DE7}" dt="2022-01-31T05:20:26.199" v="1660" actId="478"/>
          <ac:spMkLst>
            <pc:docMk/>
            <pc:sldMk cId="1524255790" sldId="452"/>
            <ac:spMk id="2" creationId="{4D787F04-FDB2-1F40-96D2-A051DF66465F}"/>
          </ac:spMkLst>
        </pc:spChg>
        <pc:spChg chg="del">
          <ac:chgData name="Puneet Agarwal" userId="5598ee11-02e9-4699-9622-e28b7f4b43ef" providerId="ADAL" clId="{7ABF1430-4B12-264B-A75E-05AD6F7B1DE7}" dt="2022-01-31T05:20:26.199" v="1660" actId="478"/>
          <ac:spMkLst>
            <pc:docMk/>
            <pc:sldMk cId="1524255790" sldId="452"/>
            <ac:spMk id="3" creationId="{FDB06F66-6BAE-A44A-A975-EDEB014070B1}"/>
          </ac:spMkLst>
        </pc:spChg>
        <pc:spChg chg="del">
          <ac:chgData name="Puneet Agarwal" userId="5598ee11-02e9-4699-9622-e28b7f4b43ef" providerId="ADAL" clId="{7ABF1430-4B12-264B-A75E-05AD6F7B1DE7}" dt="2022-01-31T05:20:26.199" v="1660" actId="478"/>
          <ac:spMkLst>
            <pc:docMk/>
            <pc:sldMk cId="1524255790" sldId="452"/>
            <ac:spMk id="4" creationId="{DC699822-2FA6-B146-8FED-96E9D42CBC3D}"/>
          </ac:spMkLst>
        </pc:spChg>
        <pc:spChg chg="del">
          <ac:chgData name="Puneet Agarwal" userId="5598ee11-02e9-4699-9622-e28b7f4b43ef" providerId="ADAL" clId="{7ABF1430-4B12-264B-A75E-05AD6F7B1DE7}" dt="2022-01-31T05:20:26.199" v="1660" actId="478"/>
          <ac:spMkLst>
            <pc:docMk/>
            <pc:sldMk cId="1524255790" sldId="452"/>
            <ac:spMk id="5" creationId="{69D5937C-B4C7-7044-A92D-A8627F0B5AD7}"/>
          </ac:spMkLst>
        </pc:spChg>
        <pc:spChg chg="del">
          <ac:chgData name="Puneet Agarwal" userId="5598ee11-02e9-4699-9622-e28b7f4b43ef" providerId="ADAL" clId="{7ABF1430-4B12-264B-A75E-05AD6F7B1DE7}" dt="2022-01-31T05:20:26.199" v="1660" actId="478"/>
          <ac:spMkLst>
            <pc:docMk/>
            <pc:sldMk cId="1524255790" sldId="452"/>
            <ac:spMk id="6" creationId="{58A088C5-759F-364B-B583-FEBFC88EF916}"/>
          </ac:spMkLst>
        </pc:spChg>
        <pc:spChg chg="add mod">
          <ac:chgData name="Puneet Agarwal" userId="5598ee11-02e9-4699-9622-e28b7f4b43ef" providerId="ADAL" clId="{7ABF1430-4B12-264B-A75E-05AD6F7B1DE7}" dt="2022-01-31T05:23:46.680" v="1746" actId="207"/>
          <ac:spMkLst>
            <pc:docMk/>
            <pc:sldMk cId="1524255790" sldId="452"/>
            <ac:spMk id="11" creationId="{1B54BD3F-1937-E544-AD44-1BC2D244C6E7}"/>
          </ac:spMkLst>
        </pc:spChg>
        <pc:spChg chg="add mod">
          <ac:chgData name="Puneet Agarwal" userId="5598ee11-02e9-4699-9622-e28b7f4b43ef" providerId="ADAL" clId="{7ABF1430-4B12-264B-A75E-05AD6F7B1DE7}" dt="2022-01-31T05:28:27.044" v="1921" actId="1076"/>
          <ac:spMkLst>
            <pc:docMk/>
            <pc:sldMk cId="1524255790" sldId="452"/>
            <ac:spMk id="12" creationId="{A9FAF781-61F1-8C4F-B4E5-3DDFE0E6AFBF}"/>
          </ac:spMkLst>
        </pc:spChg>
        <pc:spChg chg="add mod">
          <ac:chgData name="Puneet Agarwal" userId="5598ee11-02e9-4699-9622-e28b7f4b43ef" providerId="ADAL" clId="{7ABF1430-4B12-264B-A75E-05AD6F7B1DE7}" dt="2022-01-31T05:25:04.809" v="1771" actId="14100"/>
          <ac:spMkLst>
            <pc:docMk/>
            <pc:sldMk cId="1524255790" sldId="452"/>
            <ac:spMk id="13" creationId="{DC06015D-9C39-3242-AF81-84CC3C9ED81E}"/>
          </ac:spMkLst>
        </pc:spChg>
        <pc:spChg chg="add mod">
          <ac:chgData name="Puneet Agarwal" userId="5598ee11-02e9-4699-9622-e28b7f4b43ef" providerId="ADAL" clId="{7ABF1430-4B12-264B-A75E-05AD6F7B1DE7}" dt="2022-01-31T05:25:58.312" v="1804" actId="1076"/>
          <ac:spMkLst>
            <pc:docMk/>
            <pc:sldMk cId="1524255790" sldId="452"/>
            <ac:spMk id="14" creationId="{CAD0618B-AC04-204D-AB91-21F3986B011E}"/>
          </ac:spMkLst>
        </pc:spChg>
        <pc:spChg chg="add mod">
          <ac:chgData name="Puneet Agarwal" userId="5598ee11-02e9-4699-9622-e28b7f4b43ef" providerId="ADAL" clId="{7ABF1430-4B12-264B-A75E-05AD6F7B1DE7}" dt="2022-01-31T05:25:42.428" v="1801" actId="14100"/>
          <ac:spMkLst>
            <pc:docMk/>
            <pc:sldMk cId="1524255790" sldId="452"/>
            <ac:spMk id="15" creationId="{02EEE837-9D84-9441-B339-97E90681682B}"/>
          </ac:spMkLst>
        </pc:spChg>
        <pc:spChg chg="add mod">
          <ac:chgData name="Puneet Agarwal" userId="5598ee11-02e9-4699-9622-e28b7f4b43ef" providerId="ADAL" clId="{7ABF1430-4B12-264B-A75E-05AD6F7B1DE7}" dt="2022-01-31T05:26:51.521" v="1809" actId="14100"/>
          <ac:spMkLst>
            <pc:docMk/>
            <pc:sldMk cId="1524255790" sldId="452"/>
            <ac:spMk id="16" creationId="{F1EDFDF6-4756-9B4E-AD29-9BD6D89E9FB6}"/>
          </ac:spMkLst>
        </pc:spChg>
        <pc:spChg chg="add mod">
          <ac:chgData name="Puneet Agarwal" userId="5598ee11-02e9-4699-9622-e28b7f4b43ef" providerId="ADAL" clId="{7ABF1430-4B12-264B-A75E-05AD6F7B1DE7}" dt="2022-01-31T05:28:00.094" v="1919" actId="1076"/>
          <ac:spMkLst>
            <pc:docMk/>
            <pc:sldMk cId="1524255790" sldId="452"/>
            <ac:spMk id="17" creationId="{92FC2AAC-B8BB-C54E-9184-D8B747597131}"/>
          </ac:spMkLst>
        </pc:spChg>
        <pc:spChg chg="add mod">
          <ac:chgData name="Puneet Agarwal" userId="5598ee11-02e9-4699-9622-e28b7f4b43ef" providerId="ADAL" clId="{7ABF1430-4B12-264B-A75E-05AD6F7B1DE7}" dt="2022-01-31T05:28:58.481" v="1925" actId="2085"/>
          <ac:spMkLst>
            <pc:docMk/>
            <pc:sldMk cId="1524255790" sldId="452"/>
            <ac:spMk id="18" creationId="{CC9A0F18-CF34-0D45-8412-64697FC2ADA0}"/>
          </ac:spMkLst>
        </pc:spChg>
        <pc:spChg chg="add mod">
          <ac:chgData name="Puneet Agarwal" userId="5598ee11-02e9-4699-9622-e28b7f4b43ef" providerId="ADAL" clId="{7ABF1430-4B12-264B-A75E-05AD6F7B1DE7}" dt="2022-01-31T05:29:04.983" v="1927" actId="1076"/>
          <ac:spMkLst>
            <pc:docMk/>
            <pc:sldMk cId="1524255790" sldId="452"/>
            <ac:spMk id="19" creationId="{781FFC9A-8E7C-E043-8FD3-0BDE7D7031E8}"/>
          </ac:spMkLst>
        </pc:spChg>
        <pc:picChg chg="add del mod">
          <ac:chgData name="Puneet Agarwal" userId="5598ee11-02e9-4699-9622-e28b7f4b43ef" providerId="ADAL" clId="{7ABF1430-4B12-264B-A75E-05AD6F7B1DE7}" dt="2022-01-31T05:21:12.714" v="1662" actId="478"/>
          <ac:picMkLst>
            <pc:docMk/>
            <pc:sldMk cId="1524255790" sldId="452"/>
            <ac:picMk id="8" creationId="{8C43D8F2-F6AE-D944-925B-9375A964D4C1}"/>
          </ac:picMkLst>
        </pc:picChg>
        <pc:picChg chg="add mod">
          <ac:chgData name="Puneet Agarwal" userId="5598ee11-02e9-4699-9622-e28b7f4b43ef" providerId="ADAL" clId="{7ABF1430-4B12-264B-A75E-05AD6F7B1DE7}" dt="2022-01-31T05:22:20.217" v="1665" actId="1076"/>
          <ac:picMkLst>
            <pc:docMk/>
            <pc:sldMk cId="1524255790" sldId="452"/>
            <ac:picMk id="10" creationId="{761615B0-C425-F74A-9115-389E0A7AF76C}"/>
          </ac:picMkLst>
        </pc:picChg>
      </pc:sldChg>
      <pc:sldChg chg="addSp delSp modSp new mod ord modAnim">
        <pc:chgData name="Puneet Agarwal" userId="5598ee11-02e9-4699-9622-e28b7f4b43ef" providerId="ADAL" clId="{7ABF1430-4B12-264B-A75E-05AD6F7B1DE7}" dt="2022-01-31T05:39:08.746" v="2243" actId="1076"/>
        <pc:sldMkLst>
          <pc:docMk/>
          <pc:sldMk cId="3358517567" sldId="453"/>
        </pc:sldMkLst>
        <pc:spChg chg="del">
          <ac:chgData name="Puneet Agarwal" userId="5598ee11-02e9-4699-9622-e28b7f4b43ef" providerId="ADAL" clId="{7ABF1430-4B12-264B-A75E-05AD6F7B1DE7}" dt="2022-01-31T05:31:29.355" v="1932" actId="478"/>
          <ac:spMkLst>
            <pc:docMk/>
            <pc:sldMk cId="3358517567" sldId="453"/>
            <ac:spMk id="2" creationId="{EF1A5834-3381-6549-93AE-48250CE9A52A}"/>
          </ac:spMkLst>
        </pc:spChg>
        <pc:spChg chg="del">
          <ac:chgData name="Puneet Agarwal" userId="5598ee11-02e9-4699-9622-e28b7f4b43ef" providerId="ADAL" clId="{7ABF1430-4B12-264B-A75E-05AD6F7B1DE7}" dt="2022-01-31T05:31:29.355" v="1932" actId="478"/>
          <ac:spMkLst>
            <pc:docMk/>
            <pc:sldMk cId="3358517567" sldId="453"/>
            <ac:spMk id="3" creationId="{20827940-4E7F-3E47-A7FE-66323EC39B1C}"/>
          </ac:spMkLst>
        </pc:spChg>
        <pc:spChg chg="del">
          <ac:chgData name="Puneet Agarwal" userId="5598ee11-02e9-4699-9622-e28b7f4b43ef" providerId="ADAL" clId="{7ABF1430-4B12-264B-A75E-05AD6F7B1DE7}" dt="2022-01-31T05:31:29.355" v="1932" actId="478"/>
          <ac:spMkLst>
            <pc:docMk/>
            <pc:sldMk cId="3358517567" sldId="453"/>
            <ac:spMk id="4" creationId="{81E13245-2A3B-9845-A1C4-20067F697823}"/>
          </ac:spMkLst>
        </pc:spChg>
        <pc:spChg chg="del">
          <ac:chgData name="Puneet Agarwal" userId="5598ee11-02e9-4699-9622-e28b7f4b43ef" providerId="ADAL" clId="{7ABF1430-4B12-264B-A75E-05AD6F7B1DE7}" dt="2022-01-31T05:31:29.355" v="1932" actId="478"/>
          <ac:spMkLst>
            <pc:docMk/>
            <pc:sldMk cId="3358517567" sldId="453"/>
            <ac:spMk id="5" creationId="{06FA6AD1-14A4-614E-819C-896A65F4288C}"/>
          </ac:spMkLst>
        </pc:spChg>
        <pc:spChg chg="del">
          <ac:chgData name="Puneet Agarwal" userId="5598ee11-02e9-4699-9622-e28b7f4b43ef" providerId="ADAL" clId="{7ABF1430-4B12-264B-A75E-05AD6F7B1DE7}" dt="2022-01-31T05:31:29.355" v="1932" actId="478"/>
          <ac:spMkLst>
            <pc:docMk/>
            <pc:sldMk cId="3358517567" sldId="453"/>
            <ac:spMk id="6" creationId="{7C8D8AB5-FCBD-E840-BAC0-1606C0D803C8}"/>
          </ac:spMkLst>
        </pc:spChg>
        <pc:spChg chg="add mod">
          <ac:chgData name="Puneet Agarwal" userId="5598ee11-02e9-4699-9622-e28b7f4b43ef" providerId="ADAL" clId="{7ABF1430-4B12-264B-A75E-05AD6F7B1DE7}" dt="2022-01-31T05:39:08.746" v="2243" actId="1076"/>
          <ac:spMkLst>
            <pc:docMk/>
            <pc:sldMk cId="3358517567" sldId="453"/>
            <ac:spMk id="10" creationId="{408E49C0-222D-4146-9E9F-1AF998666260}"/>
          </ac:spMkLst>
        </pc:spChg>
        <pc:spChg chg="add mod">
          <ac:chgData name="Puneet Agarwal" userId="5598ee11-02e9-4699-9622-e28b7f4b43ef" providerId="ADAL" clId="{7ABF1430-4B12-264B-A75E-05AD6F7B1DE7}" dt="2022-01-31T05:36:53.788" v="2237" actId="207"/>
          <ac:spMkLst>
            <pc:docMk/>
            <pc:sldMk cId="3358517567" sldId="453"/>
            <ac:spMk id="11" creationId="{8B55E2EA-9299-D042-A9F3-F0C61C755E8F}"/>
          </ac:spMkLst>
        </pc:spChg>
        <pc:picChg chg="add mod">
          <ac:chgData name="Puneet Agarwal" userId="5598ee11-02e9-4699-9622-e28b7f4b43ef" providerId="ADAL" clId="{7ABF1430-4B12-264B-A75E-05AD6F7B1DE7}" dt="2022-01-31T05:32:52.162" v="1945" actId="1076"/>
          <ac:picMkLst>
            <pc:docMk/>
            <pc:sldMk cId="3358517567" sldId="453"/>
            <ac:picMk id="7" creationId="{7D76BE1F-3FB4-1E4D-8636-D859F83A3E4B}"/>
          </ac:picMkLst>
        </pc:picChg>
        <pc:picChg chg="add mod">
          <ac:chgData name="Puneet Agarwal" userId="5598ee11-02e9-4699-9622-e28b7f4b43ef" providerId="ADAL" clId="{7ABF1430-4B12-264B-A75E-05AD6F7B1DE7}" dt="2022-01-31T05:33:02.731" v="1947" actId="14100"/>
          <ac:picMkLst>
            <pc:docMk/>
            <pc:sldMk cId="3358517567" sldId="453"/>
            <ac:picMk id="9" creationId="{B8436317-4170-5546-93CD-97623F03C06A}"/>
          </ac:picMkLst>
        </pc:picChg>
      </pc:sldChg>
      <pc:sldChg chg="add">
        <pc:chgData name="Puneet Agarwal" userId="5598ee11-02e9-4699-9622-e28b7f4b43ef" providerId="ADAL" clId="{7ABF1430-4B12-264B-A75E-05AD6F7B1DE7}" dt="2022-01-31T05:34:28.652" v="1948" actId="2890"/>
        <pc:sldMkLst>
          <pc:docMk/>
          <pc:sldMk cId="584616757" sldId="454"/>
        </pc:sldMkLst>
      </pc:sldChg>
      <pc:sldChg chg="addSp delSp modSp new mod modAnim">
        <pc:chgData name="Puneet Agarwal" userId="5598ee11-02e9-4699-9622-e28b7f4b43ef" providerId="ADAL" clId="{7ABF1430-4B12-264B-A75E-05AD6F7B1DE7}" dt="2022-01-31T05:50:26.938" v="3091" actId="207"/>
        <pc:sldMkLst>
          <pc:docMk/>
          <pc:sldMk cId="649948810" sldId="455"/>
        </pc:sldMkLst>
        <pc:spChg chg="del">
          <ac:chgData name="Puneet Agarwal" userId="5598ee11-02e9-4699-9622-e28b7f4b43ef" providerId="ADAL" clId="{7ABF1430-4B12-264B-A75E-05AD6F7B1DE7}" dt="2022-01-31T05:39:26.425" v="2245" actId="478"/>
          <ac:spMkLst>
            <pc:docMk/>
            <pc:sldMk cId="649948810" sldId="455"/>
            <ac:spMk id="2" creationId="{F13770B4-217F-1940-B265-FE2A11015B8E}"/>
          </ac:spMkLst>
        </pc:spChg>
        <pc:spChg chg="del">
          <ac:chgData name="Puneet Agarwal" userId="5598ee11-02e9-4699-9622-e28b7f4b43ef" providerId="ADAL" clId="{7ABF1430-4B12-264B-A75E-05AD6F7B1DE7}" dt="2022-01-31T05:39:26.425" v="2245" actId="478"/>
          <ac:spMkLst>
            <pc:docMk/>
            <pc:sldMk cId="649948810" sldId="455"/>
            <ac:spMk id="3" creationId="{66256F66-A526-3548-A199-C7B407FF09E4}"/>
          </ac:spMkLst>
        </pc:spChg>
        <pc:spChg chg="del">
          <ac:chgData name="Puneet Agarwal" userId="5598ee11-02e9-4699-9622-e28b7f4b43ef" providerId="ADAL" clId="{7ABF1430-4B12-264B-A75E-05AD6F7B1DE7}" dt="2022-01-31T05:39:26.425" v="2245" actId="478"/>
          <ac:spMkLst>
            <pc:docMk/>
            <pc:sldMk cId="649948810" sldId="455"/>
            <ac:spMk id="4" creationId="{F3A7A55C-6D51-AA46-8EF1-2F7DB37A98C0}"/>
          </ac:spMkLst>
        </pc:spChg>
        <pc:spChg chg="del">
          <ac:chgData name="Puneet Agarwal" userId="5598ee11-02e9-4699-9622-e28b7f4b43ef" providerId="ADAL" clId="{7ABF1430-4B12-264B-A75E-05AD6F7B1DE7}" dt="2022-01-31T05:39:26.425" v="2245" actId="478"/>
          <ac:spMkLst>
            <pc:docMk/>
            <pc:sldMk cId="649948810" sldId="455"/>
            <ac:spMk id="5" creationId="{15CF0DC3-F40C-4841-B69D-C6E0D457F9A0}"/>
          </ac:spMkLst>
        </pc:spChg>
        <pc:spChg chg="del">
          <ac:chgData name="Puneet Agarwal" userId="5598ee11-02e9-4699-9622-e28b7f4b43ef" providerId="ADAL" clId="{7ABF1430-4B12-264B-A75E-05AD6F7B1DE7}" dt="2022-01-31T05:39:26.425" v="2245" actId="478"/>
          <ac:spMkLst>
            <pc:docMk/>
            <pc:sldMk cId="649948810" sldId="455"/>
            <ac:spMk id="6" creationId="{77418BA1-0FE9-9243-8223-CC17136DCC99}"/>
          </ac:spMkLst>
        </pc:spChg>
        <pc:spChg chg="add mod">
          <ac:chgData name="Puneet Agarwal" userId="5598ee11-02e9-4699-9622-e28b7f4b43ef" providerId="ADAL" clId="{7ABF1430-4B12-264B-A75E-05AD6F7B1DE7}" dt="2022-01-31T05:50:26.938" v="3091" actId="207"/>
          <ac:spMkLst>
            <pc:docMk/>
            <pc:sldMk cId="649948810" sldId="455"/>
            <ac:spMk id="7" creationId="{73EF35FF-E084-774C-BEAA-CB9900D9A909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8" creationId="{3FE6745F-1BF2-0D4C-9B83-43BEC9015BAE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9" creationId="{801108F5-39EC-F04B-9D8A-99F80C31D2F6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17" creationId="{76B1DA56-CCA2-E545-8B2A-0E5E56604BBC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18" creationId="{F6A4C0A3-4AF4-0144-B020-B5770179E202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26" creationId="{FA262AB2-75F4-0044-A72B-0DD2D61D01BF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27" creationId="{3BE7363F-DECF-8C45-BD3B-EE18A9340EFA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30" creationId="{29ECB2F9-718B-9045-8648-CFCBF7CD1D0C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31" creationId="{13921CA5-A676-7E40-82A3-86A5BB47D2F7}"/>
          </ac:spMkLst>
        </pc:spChg>
        <pc:spChg chg="add del mod">
          <ac:chgData name="Puneet Agarwal" userId="5598ee11-02e9-4699-9622-e28b7f4b43ef" providerId="ADAL" clId="{7ABF1430-4B12-264B-A75E-05AD6F7B1DE7}" dt="2022-01-31T05:43:33.442" v="2287"/>
          <ac:spMkLst>
            <pc:docMk/>
            <pc:sldMk cId="649948810" sldId="455"/>
            <ac:spMk id="37" creationId="{6D65C29A-07BD-0D42-9F70-E9ECED624AE3}"/>
          </ac:spMkLst>
        </pc:spChg>
        <pc:spChg chg="add del mod">
          <ac:chgData name="Puneet Agarwal" userId="5598ee11-02e9-4699-9622-e28b7f4b43ef" providerId="ADAL" clId="{7ABF1430-4B12-264B-A75E-05AD6F7B1DE7}" dt="2022-01-31T05:43:33.442" v="2287"/>
          <ac:spMkLst>
            <pc:docMk/>
            <pc:sldMk cId="649948810" sldId="455"/>
            <ac:spMk id="38" creationId="{CB3FE10C-DF96-BB47-B91E-C711E67CCD34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41" creationId="{092CB929-083F-0746-990B-F89AB401916E}"/>
          </ac:spMkLst>
        </pc:spChg>
        <pc:spChg chg="add mod">
          <ac:chgData name="Puneet Agarwal" userId="5598ee11-02e9-4699-9622-e28b7f4b43ef" providerId="ADAL" clId="{7ABF1430-4B12-264B-A75E-05AD6F7B1DE7}" dt="2022-01-31T05:48:04.855" v="2855" actId="1076"/>
          <ac:spMkLst>
            <pc:docMk/>
            <pc:sldMk cId="649948810" sldId="455"/>
            <ac:spMk id="42" creationId="{D40CB7A5-4A27-C649-978C-C8EEA15D514D}"/>
          </ac:spMkLst>
        </pc:spChg>
        <pc:spChg chg="add del mod">
          <ac:chgData name="Puneet Agarwal" userId="5598ee11-02e9-4699-9622-e28b7f4b43ef" providerId="ADAL" clId="{7ABF1430-4B12-264B-A75E-05AD6F7B1DE7}" dt="2022-01-31T05:47:19.212" v="2822"/>
          <ac:spMkLst>
            <pc:docMk/>
            <pc:sldMk cId="649948810" sldId="455"/>
            <ac:spMk id="45" creationId="{2C3EAC2D-FA86-D940-9BFA-93BE6C11E4C1}"/>
          </ac:spMkLst>
        </pc:spChg>
        <pc:spChg chg="add mod">
          <ac:chgData name="Puneet Agarwal" userId="5598ee11-02e9-4699-9622-e28b7f4b43ef" providerId="ADAL" clId="{7ABF1430-4B12-264B-A75E-05AD6F7B1DE7}" dt="2022-01-31T05:48:08.105" v="2857" actId="207"/>
          <ac:spMkLst>
            <pc:docMk/>
            <pc:sldMk cId="649948810" sldId="455"/>
            <ac:spMk id="46" creationId="{BDE2CCD3-6BDE-B24C-A015-7277C1395382}"/>
          </ac:spMkLst>
        </pc:spChg>
        <pc:spChg chg="add del mod">
          <ac:chgData name="Puneet Agarwal" userId="5598ee11-02e9-4699-9622-e28b7f4b43ef" providerId="ADAL" clId="{7ABF1430-4B12-264B-A75E-05AD6F7B1DE7}" dt="2022-01-31T05:49:26.077" v="3086" actId="21"/>
          <ac:spMkLst>
            <pc:docMk/>
            <pc:sldMk cId="649948810" sldId="455"/>
            <ac:spMk id="47" creationId="{A6B37AEE-1E90-6047-A8D7-3C183E6BF9D5}"/>
          </ac:spMkLst>
        </pc:sp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11" creationId="{A3B2AD4D-CB85-DB45-AB73-A2B6533AE335}"/>
          </ac:cxnSpMkLst>
        </pc:cxn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12" creationId="{928DBF6C-59A3-4A49-9920-E6BEAA1357F1}"/>
          </ac:cxnSpMkLst>
        </pc:cxn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19" creationId="{BB75F5AF-997E-4B4E-8189-2C8AF7EEE285}"/>
          </ac:cxnSpMkLst>
        </pc:cxn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22" creationId="{C2EA4FC9-B613-524A-8087-5EB607CE42A7}"/>
          </ac:cxnSpMkLst>
        </pc:cxn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28" creationId="{3C3056CD-763C-8445-A2B2-136C2A05CB93}"/>
          </ac:cxnSpMkLst>
        </pc:cxn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29" creationId="{38F079DC-E03F-1D46-B66F-83CC8E73B117}"/>
          </ac:cxnSpMkLst>
        </pc:cxn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32" creationId="{9943E2FB-E81F-2940-A876-79404183A117}"/>
          </ac:cxnSpMkLst>
        </pc:cxn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33" creationId="{FC5592F8-864C-CA45-ACEC-4C3FD0DDFC01}"/>
          </ac:cxnSpMkLst>
        </pc:cxnChg>
        <pc:cxnChg chg="add del mod">
          <ac:chgData name="Puneet Agarwal" userId="5598ee11-02e9-4699-9622-e28b7f4b43ef" providerId="ADAL" clId="{7ABF1430-4B12-264B-A75E-05AD6F7B1DE7}" dt="2022-01-31T05:43:33.442" v="2287"/>
          <ac:cxnSpMkLst>
            <pc:docMk/>
            <pc:sldMk cId="649948810" sldId="455"/>
            <ac:cxnSpMk id="39" creationId="{52DB8C61-F307-944D-B932-064A157C8FB5}"/>
          </ac:cxnSpMkLst>
        </pc:cxnChg>
        <pc:cxnChg chg="add del mod">
          <ac:chgData name="Puneet Agarwal" userId="5598ee11-02e9-4699-9622-e28b7f4b43ef" providerId="ADAL" clId="{7ABF1430-4B12-264B-A75E-05AD6F7B1DE7}" dt="2022-01-31T05:43:33.442" v="2287"/>
          <ac:cxnSpMkLst>
            <pc:docMk/>
            <pc:sldMk cId="649948810" sldId="455"/>
            <ac:cxnSpMk id="40" creationId="{D59973AC-F500-ED43-99D3-2205CA5332CC}"/>
          </ac:cxnSpMkLst>
        </pc:cxn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43" creationId="{671CB61D-93FF-124B-9D31-B57A07D6B54E}"/>
          </ac:cxnSpMkLst>
        </pc:cxnChg>
        <pc:cxnChg chg="add mod">
          <ac:chgData name="Puneet Agarwal" userId="5598ee11-02e9-4699-9622-e28b7f4b43ef" providerId="ADAL" clId="{7ABF1430-4B12-264B-A75E-05AD6F7B1DE7}" dt="2022-01-31T05:48:04.855" v="2855" actId="1076"/>
          <ac:cxnSpMkLst>
            <pc:docMk/>
            <pc:sldMk cId="649948810" sldId="455"/>
            <ac:cxnSpMk id="44" creationId="{B92545AA-F3F4-5349-8F24-D7765CF2389C}"/>
          </ac:cxnSpMkLst>
        </pc:cxnChg>
      </pc:sldChg>
      <pc:sldChg chg="addSp modSp add mod">
        <pc:chgData name="Puneet Agarwal" userId="5598ee11-02e9-4699-9622-e28b7f4b43ef" providerId="ADAL" clId="{7ABF1430-4B12-264B-A75E-05AD6F7B1DE7}" dt="2022-01-31T05:50:40.511" v="3092" actId="207"/>
        <pc:sldMkLst>
          <pc:docMk/>
          <pc:sldMk cId="3792765953" sldId="456"/>
        </pc:sldMkLst>
        <pc:spChg chg="mod">
          <ac:chgData name="Puneet Agarwal" userId="5598ee11-02e9-4699-9622-e28b7f4b43ef" providerId="ADAL" clId="{7ABF1430-4B12-264B-A75E-05AD6F7B1DE7}" dt="2022-01-31T05:50:40.511" v="3092" actId="207"/>
          <ac:spMkLst>
            <pc:docMk/>
            <pc:sldMk cId="3792765953" sldId="456"/>
            <ac:spMk id="7" creationId="{73EF35FF-E084-774C-BEAA-CB9900D9A909}"/>
          </ac:spMkLst>
        </pc:spChg>
        <pc:spChg chg="mod">
          <ac:chgData name="Puneet Agarwal" userId="5598ee11-02e9-4699-9622-e28b7f4b43ef" providerId="ADAL" clId="{7ABF1430-4B12-264B-A75E-05AD6F7B1DE7}" dt="2022-01-31T05:48:25.432" v="2963" actId="207"/>
          <ac:spMkLst>
            <pc:docMk/>
            <pc:sldMk cId="3792765953" sldId="456"/>
            <ac:spMk id="8" creationId="{3FE6745F-1BF2-0D4C-9B83-43BEC9015BAE}"/>
          </ac:spMkLst>
        </pc:spChg>
        <pc:spChg chg="mod">
          <ac:chgData name="Puneet Agarwal" userId="5598ee11-02e9-4699-9622-e28b7f4b43ef" providerId="ADAL" clId="{7ABF1430-4B12-264B-A75E-05AD6F7B1DE7}" dt="2022-01-31T05:48:25.432" v="2963" actId="207"/>
          <ac:spMkLst>
            <pc:docMk/>
            <pc:sldMk cId="3792765953" sldId="456"/>
            <ac:spMk id="9" creationId="{801108F5-39EC-F04B-9D8A-99F80C31D2F6}"/>
          </ac:spMkLst>
        </pc:spChg>
        <pc:spChg chg="mod">
          <ac:chgData name="Puneet Agarwal" userId="5598ee11-02e9-4699-9622-e28b7f4b43ef" providerId="ADAL" clId="{7ABF1430-4B12-264B-A75E-05AD6F7B1DE7}" dt="2022-01-31T05:48:34.504" v="3011" actId="207"/>
          <ac:spMkLst>
            <pc:docMk/>
            <pc:sldMk cId="3792765953" sldId="456"/>
            <ac:spMk id="17" creationId="{76B1DA56-CCA2-E545-8B2A-0E5E56604BBC}"/>
          </ac:spMkLst>
        </pc:spChg>
        <pc:spChg chg="mod">
          <ac:chgData name="Puneet Agarwal" userId="5598ee11-02e9-4699-9622-e28b7f4b43ef" providerId="ADAL" clId="{7ABF1430-4B12-264B-A75E-05AD6F7B1DE7}" dt="2022-01-31T05:48:25.432" v="2963" actId="207"/>
          <ac:spMkLst>
            <pc:docMk/>
            <pc:sldMk cId="3792765953" sldId="456"/>
            <ac:spMk id="18" creationId="{F6A4C0A3-4AF4-0144-B020-B5770179E202}"/>
          </ac:spMkLst>
        </pc:spChg>
        <pc:spChg chg="add mod">
          <ac:chgData name="Puneet Agarwal" userId="5598ee11-02e9-4699-9622-e28b7f4b43ef" providerId="ADAL" clId="{7ABF1430-4B12-264B-A75E-05AD6F7B1DE7}" dt="2022-01-31T05:49:36.400" v="3088" actId="113"/>
          <ac:spMkLst>
            <pc:docMk/>
            <pc:sldMk cId="3792765953" sldId="456"/>
            <ac:spMk id="24" creationId="{A4934ABA-267D-F245-ACAC-63D3B8FB6385}"/>
          </ac:spMkLst>
        </pc:spChg>
        <pc:spChg chg="mod">
          <ac:chgData name="Puneet Agarwal" userId="5598ee11-02e9-4699-9622-e28b7f4b43ef" providerId="ADAL" clId="{7ABF1430-4B12-264B-A75E-05AD6F7B1DE7}" dt="2022-01-31T05:48:34.504" v="3011" actId="207"/>
          <ac:spMkLst>
            <pc:docMk/>
            <pc:sldMk cId="3792765953" sldId="456"/>
            <ac:spMk id="26" creationId="{FA262AB2-75F4-0044-A72B-0DD2D61D01BF}"/>
          </ac:spMkLst>
        </pc:spChg>
        <pc:spChg chg="mod">
          <ac:chgData name="Puneet Agarwal" userId="5598ee11-02e9-4699-9622-e28b7f4b43ef" providerId="ADAL" clId="{7ABF1430-4B12-264B-A75E-05AD6F7B1DE7}" dt="2022-01-31T05:48:34.504" v="3011" actId="207"/>
          <ac:spMkLst>
            <pc:docMk/>
            <pc:sldMk cId="3792765953" sldId="456"/>
            <ac:spMk id="27" creationId="{3BE7363F-DECF-8C45-BD3B-EE18A9340EFA}"/>
          </ac:spMkLst>
        </pc:spChg>
        <pc:spChg chg="mod">
          <ac:chgData name="Puneet Agarwal" userId="5598ee11-02e9-4699-9622-e28b7f4b43ef" providerId="ADAL" clId="{7ABF1430-4B12-264B-A75E-05AD6F7B1DE7}" dt="2022-01-31T05:48:25.432" v="2963" actId="207"/>
          <ac:spMkLst>
            <pc:docMk/>
            <pc:sldMk cId="3792765953" sldId="456"/>
            <ac:spMk id="30" creationId="{29ECB2F9-718B-9045-8648-CFCBF7CD1D0C}"/>
          </ac:spMkLst>
        </pc:spChg>
        <pc:spChg chg="mod">
          <ac:chgData name="Puneet Agarwal" userId="5598ee11-02e9-4699-9622-e28b7f4b43ef" providerId="ADAL" clId="{7ABF1430-4B12-264B-A75E-05AD6F7B1DE7}" dt="2022-01-31T05:48:34.504" v="3011" actId="207"/>
          <ac:spMkLst>
            <pc:docMk/>
            <pc:sldMk cId="3792765953" sldId="456"/>
            <ac:spMk id="31" creationId="{13921CA5-A676-7E40-82A3-86A5BB47D2F7}"/>
          </ac:spMkLst>
        </pc:spChg>
        <pc:spChg chg="mod">
          <ac:chgData name="Puneet Agarwal" userId="5598ee11-02e9-4699-9622-e28b7f4b43ef" providerId="ADAL" clId="{7ABF1430-4B12-264B-A75E-05AD6F7B1DE7}" dt="2022-01-31T05:48:34.504" v="3011" actId="207"/>
          <ac:spMkLst>
            <pc:docMk/>
            <pc:sldMk cId="3792765953" sldId="456"/>
            <ac:spMk id="41" creationId="{092CB929-083F-0746-990B-F89AB401916E}"/>
          </ac:spMkLst>
        </pc:spChg>
        <pc:spChg chg="mod">
          <ac:chgData name="Puneet Agarwal" userId="5598ee11-02e9-4699-9622-e28b7f4b43ef" providerId="ADAL" clId="{7ABF1430-4B12-264B-A75E-05AD6F7B1DE7}" dt="2022-01-31T05:48:34.504" v="3011" actId="207"/>
          <ac:spMkLst>
            <pc:docMk/>
            <pc:sldMk cId="3792765953" sldId="456"/>
            <ac:spMk id="42" creationId="{D40CB7A5-4A27-C649-978C-C8EEA15D514D}"/>
          </ac:spMkLst>
        </pc:sp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11" creationId="{A3B2AD4D-CB85-DB45-AB73-A2B6533AE335}"/>
          </ac:cxnSpMkLst>
        </pc:cxn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12" creationId="{928DBF6C-59A3-4A49-9920-E6BEAA1357F1}"/>
          </ac:cxnSpMkLst>
        </pc:cxn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19" creationId="{BB75F5AF-997E-4B4E-8189-2C8AF7EEE285}"/>
          </ac:cxnSpMkLst>
        </pc:cxn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22" creationId="{C2EA4FC9-B613-524A-8087-5EB607CE42A7}"/>
          </ac:cxnSpMkLst>
        </pc:cxn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28" creationId="{3C3056CD-763C-8445-A2B2-136C2A05CB93}"/>
          </ac:cxnSpMkLst>
        </pc:cxn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29" creationId="{38F079DC-E03F-1D46-B66F-83CC8E73B117}"/>
          </ac:cxnSpMkLst>
        </pc:cxn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32" creationId="{9943E2FB-E81F-2940-A876-79404183A117}"/>
          </ac:cxnSpMkLst>
        </pc:cxn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33" creationId="{FC5592F8-864C-CA45-ACEC-4C3FD0DDFC01}"/>
          </ac:cxnSpMkLst>
        </pc:cxn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43" creationId="{671CB61D-93FF-124B-9D31-B57A07D6B54E}"/>
          </ac:cxnSpMkLst>
        </pc:cxnChg>
        <pc:cxnChg chg="mod">
          <ac:chgData name="Puneet Agarwal" userId="5598ee11-02e9-4699-9622-e28b7f4b43ef" providerId="ADAL" clId="{7ABF1430-4B12-264B-A75E-05AD6F7B1DE7}" dt="2022-01-31T05:48:50.049" v="3072" actId="692"/>
          <ac:cxnSpMkLst>
            <pc:docMk/>
            <pc:sldMk cId="3792765953" sldId="456"/>
            <ac:cxnSpMk id="44" creationId="{B92545AA-F3F4-5349-8F24-D7765CF2389C}"/>
          </ac:cxnSpMkLst>
        </pc:cxnChg>
      </pc:sldChg>
      <pc:sldChg chg="modSp add mod">
        <pc:chgData name="Puneet Agarwal" userId="5598ee11-02e9-4699-9622-e28b7f4b43ef" providerId="ADAL" clId="{7ABF1430-4B12-264B-A75E-05AD6F7B1DE7}" dt="2022-01-31T05:51:53.603" v="3219" actId="207"/>
        <pc:sldMkLst>
          <pc:docMk/>
          <pc:sldMk cId="436568506" sldId="457"/>
        </pc:sldMkLst>
        <pc:spChg chg="mod">
          <ac:chgData name="Puneet Agarwal" userId="5598ee11-02e9-4699-9622-e28b7f4b43ef" providerId="ADAL" clId="{7ABF1430-4B12-264B-A75E-05AD6F7B1DE7}" dt="2022-01-31T05:51:53.603" v="3219" actId="207"/>
          <ac:spMkLst>
            <pc:docMk/>
            <pc:sldMk cId="436568506" sldId="457"/>
            <ac:spMk id="7" creationId="{73EF35FF-E084-774C-BEAA-CB9900D9A909}"/>
          </ac:spMkLst>
        </pc:spChg>
        <pc:spChg chg="mod">
          <ac:chgData name="Puneet Agarwal" userId="5598ee11-02e9-4699-9622-e28b7f4b43ef" providerId="ADAL" clId="{7ABF1430-4B12-264B-A75E-05AD6F7B1DE7}" dt="2022-01-31T05:51:18.430" v="3097" actId="207"/>
          <ac:spMkLst>
            <pc:docMk/>
            <pc:sldMk cId="436568506" sldId="457"/>
            <ac:spMk id="8" creationId="{3FE6745F-1BF2-0D4C-9B83-43BEC9015BAE}"/>
          </ac:spMkLst>
        </pc:spChg>
        <pc:spChg chg="mod">
          <ac:chgData name="Puneet Agarwal" userId="5598ee11-02e9-4699-9622-e28b7f4b43ef" providerId="ADAL" clId="{7ABF1430-4B12-264B-A75E-05AD6F7B1DE7}" dt="2022-01-31T05:51:18.430" v="3097" actId="207"/>
          <ac:spMkLst>
            <pc:docMk/>
            <pc:sldMk cId="436568506" sldId="457"/>
            <ac:spMk id="9" creationId="{801108F5-39EC-F04B-9D8A-99F80C31D2F6}"/>
          </ac:spMkLst>
        </pc:spChg>
        <pc:spChg chg="mod">
          <ac:chgData name="Puneet Agarwal" userId="5598ee11-02e9-4699-9622-e28b7f4b43ef" providerId="ADAL" clId="{7ABF1430-4B12-264B-A75E-05AD6F7B1DE7}" dt="2022-01-31T05:51:18.430" v="3097" actId="207"/>
          <ac:spMkLst>
            <pc:docMk/>
            <pc:sldMk cId="436568506" sldId="457"/>
            <ac:spMk id="18" creationId="{F6A4C0A3-4AF4-0144-B020-B5770179E202}"/>
          </ac:spMkLst>
        </pc:spChg>
        <pc:spChg chg="mod">
          <ac:chgData name="Puneet Agarwal" userId="5598ee11-02e9-4699-9622-e28b7f4b43ef" providerId="ADAL" clId="{7ABF1430-4B12-264B-A75E-05AD6F7B1DE7}" dt="2022-01-31T05:51:44.851" v="3107" actId="20577"/>
          <ac:spMkLst>
            <pc:docMk/>
            <pc:sldMk cId="436568506" sldId="457"/>
            <ac:spMk id="24" creationId="{A4934ABA-267D-F245-ACAC-63D3B8FB6385}"/>
          </ac:spMkLst>
        </pc:spChg>
        <pc:spChg chg="mod">
          <ac:chgData name="Puneet Agarwal" userId="5598ee11-02e9-4699-9622-e28b7f4b43ef" providerId="ADAL" clId="{7ABF1430-4B12-264B-A75E-05AD6F7B1DE7}" dt="2022-01-31T05:51:18.430" v="3097" actId="207"/>
          <ac:spMkLst>
            <pc:docMk/>
            <pc:sldMk cId="436568506" sldId="457"/>
            <ac:spMk id="30" creationId="{29ECB2F9-718B-9045-8648-CFCBF7CD1D0C}"/>
          </ac:spMkLst>
        </pc:spChg>
      </pc:sldChg>
      <pc:sldChg chg="modSp add mod ord">
        <pc:chgData name="Puneet Agarwal" userId="5598ee11-02e9-4699-9622-e28b7f4b43ef" providerId="ADAL" clId="{7ABF1430-4B12-264B-A75E-05AD6F7B1DE7}" dt="2022-01-31T05:54:01.484" v="3260" actId="20578"/>
        <pc:sldMkLst>
          <pc:docMk/>
          <pc:sldMk cId="273714910" sldId="458"/>
        </pc:sldMkLst>
        <pc:spChg chg="mod">
          <ac:chgData name="Puneet Agarwal" userId="5598ee11-02e9-4699-9622-e28b7f4b43ef" providerId="ADAL" clId="{7ABF1430-4B12-264B-A75E-05AD6F7B1DE7}" dt="2022-01-31T05:53:31.740" v="3257" actId="1076"/>
          <ac:spMkLst>
            <pc:docMk/>
            <pc:sldMk cId="273714910" sldId="458"/>
            <ac:spMk id="24" creationId="{A4934ABA-267D-F245-ACAC-63D3B8FB6385}"/>
          </ac:spMkLst>
        </pc:spChg>
        <pc:cxnChg chg="mod">
          <ac:chgData name="Puneet Agarwal" userId="5598ee11-02e9-4699-9622-e28b7f4b43ef" providerId="ADAL" clId="{7ABF1430-4B12-264B-A75E-05AD6F7B1DE7}" dt="2022-01-31T05:53:01.100" v="3225" actId="692"/>
          <ac:cxnSpMkLst>
            <pc:docMk/>
            <pc:sldMk cId="273714910" sldId="458"/>
            <ac:cxnSpMk id="11" creationId="{A3B2AD4D-CB85-DB45-AB73-A2B6533AE335}"/>
          </ac:cxnSpMkLst>
        </pc:cxnChg>
        <pc:cxnChg chg="mod">
          <ac:chgData name="Puneet Agarwal" userId="5598ee11-02e9-4699-9622-e28b7f4b43ef" providerId="ADAL" clId="{7ABF1430-4B12-264B-A75E-05AD6F7B1DE7}" dt="2022-01-31T05:53:01.100" v="3225" actId="692"/>
          <ac:cxnSpMkLst>
            <pc:docMk/>
            <pc:sldMk cId="273714910" sldId="458"/>
            <ac:cxnSpMk id="12" creationId="{928DBF6C-59A3-4A49-9920-E6BEAA1357F1}"/>
          </ac:cxnSpMkLst>
        </pc:cxnChg>
        <pc:cxnChg chg="mod">
          <ac:chgData name="Puneet Agarwal" userId="5598ee11-02e9-4699-9622-e28b7f4b43ef" providerId="ADAL" clId="{7ABF1430-4B12-264B-A75E-05AD6F7B1DE7}" dt="2022-01-31T05:53:01.100" v="3225" actId="692"/>
          <ac:cxnSpMkLst>
            <pc:docMk/>
            <pc:sldMk cId="273714910" sldId="458"/>
            <ac:cxnSpMk id="22" creationId="{C2EA4FC9-B613-524A-8087-5EB607CE42A7}"/>
          </ac:cxnSpMkLst>
        </pc:cxnChg>
        <pc:cxnChg chg="mod">
          <ac:chgData name="Puneet Agarwal" userId="5598ee11-02e9-4699-9622-e28b7f4b43ef" providerId="ADAL" clId="{7ABF1430-4B12-264B-A75E-05AD6F7B1DE7}" dt="2022-01-31T05:53:01.100" v="3225" actId="692"/>
          <ac:cxnSpMkLst>
            <pc:docMk/>
            <pc:sldMk cId="273714910" sldId="458"/>
            <ac:cxnSpMk id="32" creationId="{9943E2FB-E81F-2940-A876-79404183A117}"/>
          </ac:cxnSpMkLst>
        </pc:cxnChg>
      </pc:sldChg>
      <pc:sldChg chg="modSp add mod">
        <pc:chgData name="Puneet Agarwal" userId="5598ee11-02e9-4699-9622-e28b7f4b43ef" providerId="ADAL" clId="{7ABF1430-4B12-264B-A75E-05AD6F7B1DE7}" dt="2022-01-31T05:54:41.305" v="3306" actId="1076"/>
        <pc:sldMkLst>
          <pc:docMk/>
          <pc:sldMk cId="3734710687" sldId="459"/>
        </pc:sldMkLst>
        <pc:spChg chg="mod">
          <ac:chgData name="Puneet Agarwal" userId="5598ee11-02e9-4699-9622-e28b7f4b43ef" providerId="ADAL" clId="{7ABF1430-4B12-264B-A75E-05AD6F7B1DE7}" dt="2022-01-31T05:54:41.305" v="3306" actId="1076"/>
          <ac:spMkLst>
            <pc:docMk/>
            <pc:sldMk cId="3734710687" sldId="459"/>
            <ac:spMk id="24" creationId="{A4934ABA-267D-F245-ACAC-63D3B8FB6385}"/>
          </ac:spMkLst>
        </pc:spChg>
        <pc:cxnChg chg="mod">
          <ac:chgData name="Puneet Agarwal" userId="5598ee11-02e9-4699-9622-e28b7f4b43ef" providerId="ADAL" clId="{7ABF1430-4B12-264B-A75E-05AD6F7B1DE7}" dt="2022-01-31T05:54:21.136" v="3265" actId="692"/>
          <ac:cxnSpMkLst>
            <pc:docMk/>
            <pc:sldMk cId="3734710687" sldId="459"/>
            <ac:cxnSpMk id="19" creationId="{BB75F5AF-997E-4B4E-8189-2C8AF7EEE285}"/>
          </ac:cxnSpMkLst>
        </pc:cxnChg>
        <pc:cxnChg chg="mod">
          <ac:chgData name="Puneet Agarwal" userId="5598ee11-02e9-4699-9622-e28b7f4b43ef" providerId="ADAL" clId="{7ABF1430-4B12-264B-A75E-05AD6F7B1DE7}" dt="2022-01-31T05:54:21.136" v="3265" actId="692"/>
          <ac:cxnSpMkLst>
            <pc:docMk/>
            <pc:sldMk cId="3734710687" sldId="459"/>
            <ac:cxnSpMk id="22" creationId="{C2EA4FC9-B613-524A-8087-5EB607CE42A7}"/>
          </ac:cxnSpMkLst>
        </pc:cxnChg>
        <pc:cxnChg chg="mod">
          <ac:chgData name="Puneet Agarwal" userId="5598ee11-02e9-4699-9622-e28b7f4b43ef" providerId="ADAL" clId="{7ABF1430-4B12-264B-A75E-05AD6F7B1DE7}" dt="2022-01-31T05:54:21.136" v="3265" actId="692"/>
          <ac:cxnSpMkLst>
            <pc:docMk/>
            <pc:sldMk cId="3734710687" sldId="459"/>
            <ac:cxnSpMk id="28" creationId="{3C3056CD-763C-8445-A2B2-136C2A05CB93}"/>
          </ac:cxnSpMkLst>
        </pc:cxnChg>
        <pc:cxnChg chg="mod">
          <ac:chgData name="Puneet Agarwal" userId="5598ee11-02e9-4699-9622-e28b7f4b43ef" providerId="ADAL" clId="{7ABF1430-4B12-264B-A75E-05AD6F7B1DE7}" dt="2022-01-31T05:54:21.136" v="3265" actId="692"/>
          <ac:cxnSpMkLst>
            <pc:docMk/>
            <pc:sldMk cId="3734710687" sldId="459"/>
            <ac:cxnSpMk id="29" creationId="{38F079DC-E03F-1D46-B66F-83CC8E73B117}"/>
          </ac:cxnSpMkLst>
        </pc:cxnChg>
        <pc:cxnChg chg="mod">
          <ac:chgData name="Puneet Agarwal" userId="5598ee11-02e9-4699-9622-e28b7f4b43ef" providerId="ADAL" clId="{7ABF1430-4B12-264B-A75E-05AD6F7B1DE7}" dt="2022-01-31T05:54:21.136" v="3265" actId="692"/>
          <ac:cxnSpMkLst>
            <pc:docMk/>
            <pc:sldMk cId="3734710687" sldId="459"/>
            <ac:cxnSpMk id="32" creationId="{9943E2FB-E81F-2940-A876-79404183A117}"/>
          </ac:cxnSpMkLst>
        </pc:cxnChg>
        <pc:cxnChg chg="mod">
          <ac:chgData name="Puneet Agarwal" userId="5598ee11-02e9-4699-9622-e28b7f4b43ef" providerId="ADAL" clId="{7ABF1430-4B12-264B-A75E-05AD6F7B1DE7}" dt="2022-01-31T05:54:21.136" v="3265" actId="692"/>
          <ac:cxnSpMkLst>
            <pc:docMk/>
            <pc:sldMk cId="3734710687" sldId="459"/>
            <ac:cxnSpMk id="33" creationId="{FC5592F8-864C-CA45-ACEC-4C3FD0DDFC01}"/>
          </ac:cxnSpMkLst>
        </pc:cxnChg>
        <pc:cxnChg chg="mod">
          <ac:chgData name="Puneet Agarwal" userId="5598ee11-02e9-4699-9622-e28b7f4b43ef" providerId="ADAL" clId="{7ABF1430-4B12-264B-A75E-05AD6F7B1DE7}" dt="2022-01-31T05:54:21.136" v="3265" actId="692"/>
          <ac:cxnSpMkLst>
            <pc:docMk/>
            <pc:sldMk cId="3734710687" sldId="459"/>
            <ac:cxnSpMk id="43" creationId="{671CB61D-93FF-124B-9D31-B57A07D6B54E}"/>
          </ac:cxnSpMkLst>
        </pc:cxnChg>
        <pc:cxnChg chg="mod">
          <ac:chgData name="Puneet Agarwal" userId="5598ee11-02e9-4699-9622-e28b7f4b43ef" providerId="ADAL" clId="{7ABF1430-4B12-264B-A75E-05AD6F7B1DE7}" dt="2022-01-31T05:54:21.136" v="3265" actId="692"/>
          <ac:cxnSpMkLst>
            <pc:docMk/>
            <pc:sldMk cId="3734710687" sldId="459"/>
            <ac:cxnSpMk id="44" creationId="{B92545AA-F3F4-5349-8F24-D7765CF2389C}"/>
          </ac:cxnSpMkLst>
        </pc:cxnChg>
      </pc:sldChg>
      <pc:sldChg chg="modSp add mod">
        <pc:chgData name="Puneet Agarwal" userId="5598ee11-02e9-4699-9622-e28b7f4b43ef" providerId="ADAL" clId="{7ABF1430-4B12-264B-A75E-05AD6F7B1DE7}" dt="2022-01-31T05:55:46.152" v="3399" actId="1076"/>
        <pc:sldMkLst>
          <pc:docMk/>
          <pc:sldMk cId="1251915117" sldId="460"/>
        </pc:sldMkLst>
        <pc:spChg chg="mod">
          <ac:chgData name="Puneet Agarwal" userId="5598ee11-02e9-4699-9622-e28b7f4b43ef" providerId="ADAL" clId="{7ABF1430-4B12-264B-A75E-05AD6F7B1DE7}" dt="2022-01-31T05:55:20.593" v="3381" actId="207"/>
          <ac:spMkLst>
            <pc:docMk/>
            <pc:sldMk cId="1251915117" sldId="460"/>
            <ac:spMk id="7" creationId="{73EF35FF-E084-774C-BEAA-CB9900D9A909}"/>
          </ac:spMkLst>
        </pc:spChg>
        <pc:spChg chg="mod">
          <ac:chgData name="Puneet Agarwal" userId="5598ee11-02e9-4699-9622-e28b7f4b43ef" providerId="ADAL" clId="{7ABF1430-4B12-264B-A75E-05AD6F7B1DE7}" dt="2022-01-31T05:55:31.901" v="3387" actId="207"/>
          <ac:spMkLst>
            <pc:docMk/>
            <pc:sldMk cId="1251915117" sldId="460"/>
            <ac:spMk id="17" creationId="{76B1DA56-CCA2-E545-8B2A-0E5E56604BBC}"/>
          </ac:spMkLst>
        </pc:spChg>
        <pc:spChg chg="mod">
          <ac:chgData name="Puneet Agarwal" userId="5598ee11-02e9-4699-9622-e28b7f4b43ef" providerId="ADAL" clId="{7ABF1430-4B12-264B-A75E-05AD6F7B1DE7}" dt="2022-01-31T05:55:46.152" v="3399" actId="1076"/>
          <ac:spMkLst>
            <pc:docMk/>
            <pc:sldMk cId="1251915117" sldId="460"/>
            <ac:spMk id="24" creationId="{A4934ABA-267D-F245-ACAC-63D3B8FB6385}"/>
          </ac:spMkLst>
        </pc:spChg>
        <pc:spChg chg="mod">
          <ac:chgData name="Puneet Agarwal" userId="5598ee11-02e9-4699-9622-e28b7f4b43ef" providerId="ADAL" clId="{7ABF1430-4B12-264B-A75E-05AD6F7B1DE7}" dt="2022-01-31T05:55:31.901" v="3387" actId="207"/>
          <ac:spMkLst>
            <pc:docMk/>
            <pc:sldMk cId="1251915117" sldId="460"/>
            <ac:spMk id="26" creationId="{FA262AB2-75F4-0044-A72B-0DD2D61D01BF}"/>
          </ac:spMkLst>
        </pc:spChg>
        <pc:spChg chg="mod">
          <ac:chgData name="Puneet Agarwal" userId="5598ee11-02e9-4699-9622-e28b7f4b43ef" providerId="ADAL" clId="{7ABF1430-4B12-264B-A75E-05AD6F7B1DE7}" dt="2022-01-31T05:55:31.901" v="3387" actId="207"/>
          <ac:spMkLst>
            <pc:docMk/>
            <pc:sldMk cId="1251915117" sldId="460"/>
            <ac:spMk id="27" creationId="{3BE7363F-DECF-8C45-BD3B-EE18A9340EFA}"/>
          </ac:spMkLst>
        </pc:spChg>
        <pc:spChg chg="mod">
          <ac:chgData name="Puneet Agarwal" userId="5598ee11-02e9-4699-9622-e28b7f4b43ef" providerId="ADAL" clId="{7ABF1430-4B12-264B-A75E-05AD6F7B1DE7}" dt="2022-01-31T05:55:31.901" v="3387" actId="207"/>
          <ac:spMkLst>
            <pc:docMk/>
            <pc:sldMk cId="1251915117" sldId="460"/>
            <ac:spMk id="31" creationId="{13921CA5-A676-7E40-82A3-86A5BB47D2F7}"/>
          </ac:spMkLst>
        </pc:spChg>
        <pc:spChg chg="mod">
          <ac:chgData name="Puneet Agarwal" userId="5598ee11-02e9-4699-9622-e28b7f4b43ef" providerId="ADAL" clId="{7ABF1430-4B12-264B-A75E-05AD6F7B1DE7}" dt="2022-01-31T05:55:31.901" v="3387" actId="207"/>
          <ac:spMkLst>
            <pc:docMk/>
            <pc:sldMk cId="1251915117" sldId="460"/>
            <ac:spMk id="41" creationId="{092CB929-083F-0746-990B-F89AB401916E}"/>
          </ac:spMkLst>
        </pc:spChg>
        <pc:spChg chg="mod">
          <ac:chgData name="Puneet Agarwal" userId="5598ee11-02e9-4699-9622-e28b7f4b43ef" providerId="ADAL" clId="{7ABF1430-4B12-264B-A75E-05AD6F7B1DE7}" dt="2022-01-31T05:55:31.901" v="3387" actId="207"/>
          <ac:spMkLst>
            <pc:docMk/>
            <pc:sldMk cId="1251915117" sldId="460"/>
            <ac:spMk id="42" creationId="{D40CB7A5-4A27-C649-978C-C8EEA15D514D}"/>
          </ac:spMkLst>
        </pc:spChg>
      </pc:sldChg>
      <pc:sldChg chg="modSp add mod">
        <pc:chgData name="Puneet Agarwal" userId="5598ee11-02e9-4699-9622-e28b7f4b43ef" providerId="ADAL" clId="{7ABF1430-4B12-264B-A75E-05AD6F7B1DE7}" dt="2022-01-31T05:59:46.720" v="3529" actId="1076"/>
        <pc:sldMkLst>
          <pc:docMk/>
          <pc:sldMk cId="3200496978" sldId="461"/>
        </pc:sldMkLst>
        <pc:spChg chg="mod">
          <ac:chgData name="Puneet Agarwal" userId="5598ee11-02e9-4699-9622-e28b7f4b43ef" providerId="ADAL" clId="{7ABF1430-4B12-264B-A75E-05AD6F7B1DE7}" dt="2022-01-31T05:59:46.720" v="3529" actId="1076"/>
          <ac:spMkLst>
            <pc:docMk/>
            <pc:sldMk cId="3200496978" sldId="461"/>
            <ac:spMk id="24" creationId="{A4934ABA-267D-F245-ACAC-63D3B8FB6385}"/>
          </ac:spMkLst>
        </pc:spChg>
        <pc:cxnChg chg="mod">
          <ac:chgData name="Puneet Agarwal" userId="5598ee11-02e9-4699-9622-e28b7f4b43ef" providerId="ADAL" clId="{7ABF1430-4B12-264B-A75E-05AD6F7B1DE7}" dt="2022-01-31T05:56:06.177" v="3406" actId="692"/>
          <ac:cxnSpMkLst>
            <pc:docMk/>
            <pc:sldMk cId="3200496978" sldId="461"/>
            <ac:cxnSpMk id="19" creationId="{BB75F5AF-997E-4B4E-8189-2C8AF7EEE285}"/>
          </ac:cxnSpMkLst>
        </pc:cxnChg>
        <pc:cxnChg chg="mod">
          <ac:chgData name="Puneet Agarwal" userId="5598ee11-02e9-4699-9622-e28b7f4b43ef" providerId="ADAL" clId="{7ABF1430-4B12-264B-A75E-05AD6F7B1DE7}" dt="2022-01-31T05:56:06.177" v="3406" actId="692"/>
          <ac:cxnSpMkLst>
            <pc:docMk/>
            <pc:sldMk cId="3200496978" sldId="461"/>
            <ac:cxnSpMk id="28" creationId="{3C3056CD-763C-8445-A2B2-136C2A05CB93}"/>
          </ac:cxnSpMkLst>
        </pc:cxnChg>
        <pc:cxnChg chg="mod">
          <ac:chgData name="Puneet Agarwal" userId="5598ee11-02e9-4699-9622-e28b7f4b43ef" providerId="ADAL" clId="{7ABF1430-4B12-264B-A75E-05AD6F7B1DE7}" dt="2022-01-31T05:56:06.177" v="3406" actId="692"/>
          <ac:cxnSpMkLst>
            <pc:docMk/>
            <pc:sldMk cId="3200496978" sldId="461"/>
            <ac:cxnSpMk id="29" creationId="{38F079DC-E03F-1D46-B66F-83CC8E73B117}"/>
          </ac:cxnSpMkLst>
        </pc:cxnChg>
        <pc:cxnChg chg="mod">
          <ac:chgData name="Puneet Agarwal" userId="5598ee11-02e9-4699-9622-e28b7f4b43ef" providerId="ADAL" clId="{7ABF1430-4B12-264B-A75E-05AD6F7B1DE7}" dt="2022-01-31T05:56:06.177" v="3406" actId="692"/>
          <ac:cxnSpMkLst>
            <pc:docMk/>
            <pc:sldMk cId="3200496978" sldId="461"/>
            <ac:cxnSpMk id="33" creationId="{FC5592F8-864C-CA45-ACEC-4C3FD0DDFC01}"/>
          </ac:cxnSpMkLst>
        </pc:cxnChg>
        <pc:cxnChg chg="mod">
          <ac:chgData name="Puneet Agarwal" userId="5598ee11-02e9-4699-9622-e28b7f4b43ef" providerId="ADAL" clId="{7ABF1430-4B12-264B-A75E-05AD6F7B1DE7}" dt="2022-01-31T05:56:06.177" v="3406" actId="692"/>
          <ac:cxnSpMkLst>
            <pc:docMk/>
            <pc:sldMk cId="3200496978" sldId="461"/>
            <ac:cxnSpMk id="43" creationId="{671CB61D-93FF-124B-9D31-B57A07D6B54E}"/>
          </ac:cxnSpMkLst>
        </pc:cxnChg>
        <pc:cxnChg chg="mod">
          <ac:chgData name="Puneet Agarwal" userId="5598ee11-02e9-4699-9622-e28b7f4b43ef" providerId="ADAL" clId="{7ABF1430-4B12-264B-A75E-05AD6F7B1DE7}" dt="2022-01-31T05:56:06.177" v="3406" actId="692"/>
          <ac:cxnSpMkLst>
            <pc:docMk/>
            <pc:sldMk cId="3200496978" sldId="461"/>
            <ac:cxnSpMk id="44" creationId="{B92545AA-F3F4-5349-8F24-D7765CF2389C}"/>
          </ac:cxnSpMkLst>
        </pc:cxnChg>
      </pc:sldChg>
      <pc:sldChg chg="addSp delSp modSp new mod">
        <pc:chgData name="Puneet Agarwal" userId="5598ee11-02e9-4699-9622-e28b7f4b43ef" providerId="ADAL" clId="{7ABF1430-4B12-264B-A75E-05AD6F7B1DE7}" dt="2022-01-31T06:41:35.832" v="3648" actId="1076"/>
        <pc:sldMkLst>
          <pc:docMk/>
          <pc:sldMk cId="4254410483" sldId="462"/>
        </pc:sldMkLst>
        <pc:spChg chg="del">
          <ac:chgData name="Puneet Agarwal" userId="5598ee11-02e9-4699-9622-e28b7f4b43ef" providerId="ADAL" clId="{7ABF1430-4B12-264B-A75E-05AD6F7B1DE7}" dt="2022-01-31T06:32:34.572" v="3540" actId="478"/>
          <ac:spMkLst>
            <pc:docMk/>
            <pc:sldMk cId="4254410483" sldId="462"/>
            <ac:spMk id="2" creationId="{DDC52A52-5925-4143-9858-B7F90E490DB7}"/>
          </ac:spMkLst>
        </pc:spChg>
        <pc:spChg chg="del">
          <ac:chgData name="Puneet Agarwal" userId="5598ee11-02e9-4699-9622-e28b7f4b43ef" providerId="ADAL" clId="{7ABF1430-4B12-264B-A75E-05AD6F7B1DE7}" dt="2022-01-31T06:32:34.572" v="3540" actId="478"/>
          <ac:spMkLst>
            <pc:docMk/>
            <pc:sldMk cId="4254410483" sldId="462"/>
            <ac:spMk id="3" creationId="{243C3681-1B62-944F-A0E3-C2E86B21398C}"/>
          </ac:spMkLst>
        </pc:spChg>
        <pc:spChg chg="del">
          <ac:chgData name="Puneet Agarwal" userId="5598ee11-02e9-4699-9622-e28b7f4b43ef" providerId="ADAL" clId="{7ABF1430-4B12-264B-A75E-05AD6F7B1DE7}" dt="2022-01-31T06:32:34.572" v="3540" actId="478"/>
          <ac:spMkLst>
            <pc:docMk/>
            <pc:sldMk cId="4254410483" sldId="462"/>
            <ac:spMk id="4" creationId="{CFF0ACEE-2D3F-264E-8732-1C9C4CAB189D}"/>
          </ac:spMkLst>
        </pc:spChg>
        <pc:spChg chg="del">
          <ac:chgData name="Puneet Agarwal" userId="5598ee11-02e9-4699-9622-e28b7f4b43ef" providerId="ADAL" clId="{7ABF1430-4B12-264B-A75E-05AD6F7B1DE7}" dt="2022-01-31T06:32:34.572" v="3540" actId="478"/>
          <ac:spMkLst>
            <pc:docMk/>
            <pc:sldMk cId="4254410483" sldId="462"/>
            <ac:spMk id="5" creationId="{662E3A13-7890-A74D-8D1E-F2341175897A}"/>
          </ac:spMkLst>
        </pc:spChg>
        <pc:spChg chg="del">
          <ac:chgData name="Puneet Agarwal" userId="5598ee11-02e9-4699-9622-e28b7f4b43ef" providerId="ADAL" clId="{7ABF1430-4B12-264B-A75E-05AD6F7B1DE7}" dt="2022-01-31T06:32:34.572" v="3540" actId="478"/>
          <ac:spMkLst>
            <pc:docMk/>
            <pc:sldMk cId="4254410483" sldId="462"/>
            <ac:spMk id="6" creationId="{C60EFE70-7914-9044-AA1B-973B58C5599C}"/>
          </ac:spMkLst>
        </pc:spChg>
        <pc:spChg chg="add mod">
          <ac:chgData name="Puneet Agarwal" userId="5598ee11-02e9-4699-9622-e28b7f4b43ef" providerId="ADAL" clId="{7ABF1430-4B12-264B-A75E-05AD6F7B1DE7}" dt="2022-01-31T06:41:35.832" v="3648" actId="1076"/>
          <ac:spMkLst>
            <pc:docMk/>
            <pc:sldMk cId="4254410483" sldId="462"/>
            <ac:spMk id="11" creationId="{424BE980-0754-6A4F-AA76-A03E90419FC4}"/>
          </ac:spMkLst>
        </pc:spChg>
        <pc:graphicFrameChg chg="add del mod modGraphic">
          <ac:chgData name="Puneet Agarwal" userId="5598ee11-02e9-4699-9622-e28b7f4b43ef" providerId="ADAL" clId="{7ABF1430-4B12-264B-A75E-05AD6F7B1DE7}" dt="2022-01-31T06:36:41.809" v="3589" actId="478"/>
          <ac:graphicFrameMkLst>
            <pc:docMk/>
            <pc:sldMk cId="4254410483" sldId="462"/>
            <ac:graphicFrameMk id="7" creationId="{E75C505B-0F10-6647-99F8-3CAFD47D93CD}"/>
          </ac:graphicFrameMkLst>
        </pc:graphicFrameChg>
        <pc:graphicFrameChg chg="add del mod">
          <ac:chgData name="Puneet Agarwal" userId="5598ee11-02e9-4699-9622-e28b7f4b43ef" providerId="ADAL" clId="{7ABF1430-4B12-264B-A75E-05AD6F7B1DE7}" dt="2022-01-31T06:37:06.264" v="3591"/>
          <ac:graphicFrameMkLst>
            <pc:docMk/>
            <pc:sldMk cId="4254410483" sldId="462"/>
            <ac:graphicFrameMk id="8" creationId="{C4BA5A5B-822A-6045-9361-5EA038F2F3AB}"/>
          </ac:graphicFrameMkLst>
        </pc:graphicFrameChg>
        <pc:graphicFrameChg chg="add mod modGraphic">
          <ac:chgData name="Puneet Agarwal" userId="5598ee11-02e9-4699-9622-e28b7f4b43ef" providerId="ADAL" clId="{7ABF1430-4B12-264B-A75E-05AD6F7B1DE7}" dt="2022-01-31T06:41:31.814" v="3647" actId="1076"/>
          <ac:graphicFrameMkLst>
            <pc:docMk/>
            <pc:sldMk cId="4254410483" sldId="462"/>
            <ac:graphicFrameMk id="9" creationId="{287C823E-1B14-4C4C-B450-35D31CFCF950}"/>
          </ac:graphicFrameMkLst>
        </pc:graphicFrameChg>
      </pc:sldChg>
      <pc:sldChg chg="addSp modSp add mod ord">
        <pc:chgData name="Puneet Agarwal" userId="5598ee11-02e9-4699-9622-e28b7f4b43ef" providerId="ADAL" clId="{7ABF1430-4B12-264B-A75E-05AD6F7B1DE7}" dt="2022-01-31T06:44:22.004" v="3678" actId="207"/>
        <pc:sldMkLst>
          <pc:docMk/>
          <pc:sldMk cId="2518880652" sldId="463"/>
        </pc:sldMkLst>
        <pc:spChg chg="add mod">
          <ac:chgData name="Puneet Agarwal" userId="5598ee11-02e9-4699-9622-e28b7f4b43ef" providerId="ADAL" clId="{7ABF1430-4B12-264B-A75E-05AD6F7B1DE7}" dt="2022-01-31T06:42:33.871" v="3652" actId="167"/>
          <ac:spMkLst>
            <pc:docMk/>
            <pc:sldMk cId="2518880652" sldId="463"/>
            <ac:spMk id="2" creationId="{FAFBB371-B4C7-5B42-8146-DB8991620EFB}"/>
          </ac:spMkLst>
        </pc:spChg>
        <pc:spChg chg="add mod">
          <ac:chgData name="Puneet Agarwal" userId="5598ee11-02e9-4699-9622-e28b7f4b43ef" providerId="ADAL" clId="{7ABF1430-4B12-264B-A75E-05AD6F7B1DE7}" dt="2022-01-31T06:44:22.004" v="3678" actId="207"/>
          <ac:spMkLst>
            <pc:docMk/>
            <pc:sldMk cId="2518880652" sldId="463"/>
            <ac:spMk id="5" creationId="{C19CF0E1-5A77-2B47-83CD-0318C7937828}"/>
          </ac:spMkLst>
        </pc:spChg>
      </pc:sldChg>
      <pc:sldChg chg="addSp modSp add mod">
        <pc:chgData name="Puneet Agarwal" userId="5598ee11-02e9-4699-9622-e28b7f4b43ef" providerId="ADAL" clId="{7ABF1430-4B12-264B-A75E-05AD6F7B1DE7}" dt="2022-01-31T06:44:33.985" v="3689" actId="20577"/>
        <pc:sldMkLst>
          <pc:docMk/>
          <pc:sldMk cId="41641485" sldId="464"/>
        </pc:sldMkLst>
        <pc:spChg chg="add mod">
          <ac:chgData name="Puneet Agarwal" userId="5598ee11-02e9-4699-9622-e28b7f4b43ef" providerId="ADAL" clId="{7ABF1430-4B12-264B-A75E-05AD6F7B1DE7}" dt="2022-01-31T06:44:06.973" v="3677" actId="207"/>
          <ac:spMkLst>
            <pc:docMk/>
            <pc:sldMk cId="41641485" sldId="464"/>
            <ac:spMk id="2" creationId="{C6233467-41D7-AA4B-9266-73276E401737}"/>
          </ac:spMkLst>
        </pc:spChg>
        <pc:spChg chg="add mod">
          <ac:chgData name="Puneet Agarwal" userId="5598ee11-02e9-4699-9622-e28b7f4b43ef" providerId="ADAL" clId="{7ABF1430-4B12-264B-A75E-05AD6F7B1DE7}" dt="2022-01-31T06:44:33.985" v="3689" actId="20577"/>
          <ac:spMkLst>
            <pc:docMk/>
            <pc:sldMk cId="41641485" sldId="464"/>
            <ac:spMk id="5" creationId="{B21A0302-3CB5-6244-A779-CA799B9CD579}"/>
          </ac:spMkLst>
        </pc:spChg>
      </pc:sldChg>
      <pc:sldChg chg="addSp delSp modSp new mod">
        <pc:chgData name="Puneet Agarwal" userId="5598ee11-02e9-4699-9622-e28b7f4b43ef" providerId="ADAL" clId="{7ABF1430-4B12-264B-A75E-05AD6F7B1DE7}" dt="2022-01-31T06:46:52.321" v="3700" actId="1076"/>
        <pc:sldMkLst>
          <pc:docMk/>
          <pc:sldMk cId="3824281800" sldId="465"/>
        </pc:sldMkLst>
        <pc:spChg chg="del">
          <ac:chgData name="Puneet Agarwal" userId="5598ee11-02e9-4699-9622-e28b7f4b43ef" providerId="ADAL" clId="{7ABF1430-4B12-264B-A75E-05AD6F7B1DE7}" dt="2022-01-31T06:45:01.735" v="3691" actId="478"/>
          <ac:spMkLst>
            <pc:docMk/>
            <pc:sldMk cId="3824281800" sldId="465"/>
            <ac:spMk id="2" creationId="{12143E76-14FB-D44A-A5A5-EA436519D699}"/>
          </ac:spMkLst>
        </pc:spChg>
        <pc:spChg chg="del">
          <ac:chgData name="Puneet Agarwal" userId="5598ee11-02e9-4699-9622-e28b7f4b43ef" providerId="ADAL" clId="{7ABF1430-4B12-264B-A75E-05AD6F7B1DE7}" dt="2022-01-31T06:45:01.735" v="3691" actId="478"/>
          <ac:spMkLst>
            <pc:docMk/>
            <pc:sldMk cId="3824281800" sldId="465"/>
            <ac:spMk id="3" creationId="{AF75AD2B-191C-0741-90B6-943E957B44E3}"/>
          </ac:spMkLst>
        </pc:spChg>
        <pc:spChg chg="del">
          <ac:chgData name="Puneet Agarwal" userId="5598ee11-02e9-4699-9622-e28b7f4b43ef" providerId="ADAL" clId="{7ABF1430-4B12-264B-A75E-05AD6F7B1DE7}" dt="2022-01-31T06:45:01.735" v="3691" actId="478"/>
          <ac:spMkLst>
            <pc:docMk/>
            <pc:sldMk cId="3824281800" sldId="465"/>
            <ac:spMk id="4" creationId="{41470B3B-4AB5-6040-8AA9-8A8292FD3497}"/>
          </ac:spMkLst>
        </pc:spChg>
        <pc:spChg chg="del">
          <ac:chgData name="Puneet Agarwal" userId="5598ee11-02e9-4699-9622-e28b7f4b43ef" providerId="ADAL" clId="{7ABF1430-4B12-264B-A75E-05AD6F7B1DE7}" dt="2022-01-31T06:45:01.735" v="3691" actId="478"/>
          <ac:spMkLst>
            <pc:docMk/>
            <pc:sldMk cId="3824281800" sldId="465"/>
            <ac:spMk id="5" creationId="{501D9F4A-6D44-7E4A-9EC3-9DF3A4F6EC3B}"/>
          </ac:spMkLst>
        </pc:spChg>
        <pc:spChg chg="del">
          <ac:chgData name="Puneet Agarwal" userId="5598ee11-02e9-4699-9622-e28b7f4b43ef" providerId="ADAL" clId="{7ABF1430-4B12-264B-A75E-05AD6F7B1DE7}" dt="2022-01-31T06:45:01.735" v="3691" actId="478"/>
          <ac:spMkLst>
            <pc:docMk/>
            <pc:sldMk cId="3824281800" sldId="465"/>
            <ac:spMk id="6" creationId="{56F7D188-A49D-C842-8854-A274FEA967F2}"/>
          </ac:spMkLst>
        </pc:spChg>
        <pc:graphicFrameChg chg="add mod">
          <ac:chgData name="Puneet Agarwal" userId="5598ee11-02e9-4699-9622-e28b7f4b43ef" providerId="ADAL" clId="{7ABF1430-4B12-264B-A75E-05AD6F7B1DE7}" dt="2022-01-31T06:45:24.004" v="3694"/>
          <ac:graphicFrameMkLst>
            <pc:docMk/>
            <pc:sldMk cId="3824281800" sldId="465"/>
            <ac:graphicFrameMk id="7" creationId="{DE059CC6-1962-754D-9D11-8FF7D1AA2134}"/>
          </ac:graphicFrameMkLst>
        </pc:graphicFrameChg>
        <pc:picChg chg="add mod">
          <ac:chgData name="Puneet Agarwal" userId="5598ee11-02e9-4699-9622-e28b7f4b43ef" providerId="ADAL" clId="{7ABF1430-4B12-264B-A75E-05AD6F7B1DE7}" dt="2022-01-31T06:46:52.321" v="3700" actId="1076"/>
          <ac:picMkLst>
            <pc:docMk/>
            <pc:sldMk cId="3824281800" sldId="465"/>
            <ac:picMk id="8" creationId="{3038656D-D89B-FA48-A035-00EF328E770B}"/>
          </ac:picMkLst>
        </pc:picChg>
      </pc:sldChg>
      <pc:sldChg chg="add del">
        <pc:chgData name="Puneet Agarwal" userId="5598ee11-02e9-4699-9622-e28b7f4b43ef" providerId="ADAL" clId="{7ABF1430-4B12-264B-A75E-05AD6F7B1DE7}" dt="2022-01-31T06:46:54.038" v="3701" actId="2696"/>
        <pc:sldMkLst>
          <pc:docMk/>
          <pc:sldMk cId="143791649" sldId="466"/>
        </pc:sldMkLst>
      </pc:sldChg>
      <pc:sldChg chg="addSp delSp modSp add mod delAnim modAnim">
        <pc:chgData name="Puneet Agarwal" userId="5598ee11-02e9-4699-9622-e28b7f4b43ef" providerId="ADAL" clId="{7ABF1430-4B12-264B-A75E-05AD6F7B1DE7}" dt="2022-01-31T07:03:25.023" v="4026" actId="207"/>
        <pc:sldMkLst>
          <pc:docMk/>
          <pc:sldMk cId="3890169602" sldId="466"/>
        </pc:sldMkLst>
        <pc:spChg chg="add mod">
          <ac:chgData name="Puneet Agarwal" userId="5598ee11-02e9-4699-9622-e28b7f4b43ef" providerId="ADAL" clId="{7ABF1430-4B12-264B-A75E-05AD6F7B1DE7}" dt="2022-01-31T06:49:13.517" v="3779" actId="207"/>
          <ac:spMkLst>
            <pc:docMk/>
            <pc:sldMk cId="3890169602" sldId="466"/>
            <ac:spMk id="4" creationId="{1976C0CE-B857-BB4E-B21C-48DA6D127E68}"/>
          </ac:spMkLst>
        </pc:spChg>
        <pc:spChg chg="add mod">
          <ac:chgData name="Puneet Agarwal" userId="5598ee11-02e9-4699-9622-e28b7f4b43ef" providerId="ADAL" clId="{7ABF1430-4B12-264B-A75E-05AD6F7B1DE7}" dt="2022-01-31T06:50:47.018" v="3808" actId="1076"/>
          <ac:spMkLst>
            <pc:docMk/>
            <pc:sldMk cId="3890169602" sldId="466"/>
            <ac:spMk id="5" creationId="{D6E92019-1ADA-7D48-90C8-8BE6EC000105}"/>
          </ac:spMkLst>
        </pc:spChg>
        <pc:spChg chg="add mod">
          <ac:chgData name="Puneet Agarwal" userId="5598ee11-02e9-4699-9622-e28b7f4b43ef" providerId="ADAL" clId="{7ABF1430-4B12-264B-A75E-05AD6F7B1DE7}" dt="2022-01-31T06:49:52.449" v="3790" actId="207"/>
          <ac:spMkLst>
            <pc:docMk/>
            <pc:sldMk cId="3890169602" sldId="466"/>
            <ac:spMk id="6" creationId="{3797C3AF-B07B-FB4C-9CA3-5D5545F511DB}"/>
          </ac:spMkLst>
        </pc:spChg>
        <pc:spChg chg="add mod">
          <ac:chgData name="Puneet Agarwal" userId="5598ee11-02e9-4699-9622-e28b7f4b43ef" providerId="ADAL" clId="{7ABF1430-4B12-264B-A75E-05AD6F7B1DE7}" dt="2022-01-31T06:51:36.739" v="3824" actId="1076"/>
          <ac:spMkLst>
            <pc:docMk/>
            <pc:sldMk cId="3890169602" sldId="466"/>
            <ac:spMk id="7" creationId="{9BF0443C-592E-3247-8E0C-86921D0E7BFD}"/>
          </ac:spMkLst>
        </pc:spChg>
        <pc:spChg chg="add mod">
          <ac:chgData name="Puneet Agarwal" userId="5598ee11-02e9-4699-9622-e28b7f4b43ef" providerId="ADAL" clId="{7ABF1430-4B12-264B-A75E-05AD6F7B1DE7}" dt="2022-01-31T06:50:54.914" v="3812" actId="20577"/>
          <ac:spMkLst>
            <pc:docMk/>
            <pc:sldMk cId="3890169602" sldId="466"/>
            <ac:spMk id="9" creationId="{99DBEF31-D8DD-4A4C-8D6F-FAB33A7BF0C1}"/>
          </ac:spMkLst>
        </pc:spChg>
        <pc:spChg chg="add mod">
          <ac:chgData name="Puneet Agarwal" userId="5598ee11-02e9-4699-9622-e28b7f4b43ef" providerId="ADAL" clId="{7ABF1430-4B12-264B-A75E-05AD6F7B1DE7}" dt="2022-01-31T07:03:20.457" v="4025" actId="207"/>
          <ac:spMkLst>
            <pc:docMk/>
            <pc:sldMk cId="3890169602" sldId="466"/>
            <ac:spMk id="10" creationId="{0EED51CF-67D5-B546-A734-3B6C2D4CFA07}"/>
          </ac:spMkLst>
        </pc:spChg>
        <pc:spChg chg="add mod">
          <ac:chgData name="Puneet Agarwal" userId="5598ee11-02e9-4699-9622-e28b7f4b43ef" providerId="ADAL" clId="{7ABF1430-4B12-264B-A75E-05AD6F7B1DE7}" dt="2022-01-31T07:03:25.023" v="4026" actId="207"/>
          <ac:spMkLst>
            <pc:docMk/>
            <pc:sldMk cId="3890169602" sldId="466"/>
            <ac:spMk id="11" creationId="{5866C8C4-B8FD-7041-9976-E25FAE02C9F9}"/>
          </ac:spMkLst>
        </pc:spChg>
        <pc:spChg chg="add mod">
          <ac:chgData name="Puneet Agarwal" userId="5598ee11-02e9-4699-9622-e28b7f4b43ef" providerId="ADAL" clId="{7ABF1430-4B12-264B-A75E-05AD6F7B1DE7}" dt="2022-01-31T07:03:25.023" v="4026" actId="207"/>
          <ac:spMkLst>
            <pc:docMk/>
            <pc:sldMk cId="3890169602" sldId="466"/>
            <ac:spMk id="12" creationId="{7E7D66F5-44C4-1541-9C62-1B315DFE7A69}"/>
          </ac:spMkLst>
        </pc:spChg>
        <pc:spChg chg="add mod">
          <ac:chgData name="Puneet Agarwal" userId="5598ee11-02e9-4699-9622-e28b7f4b43ef" providerId="ADAL" clId="{7ABF1430-4B12-264B-A75E-05AD6F7B1DE7}" dt="2022-01-31T06:57:10.272" v="3896" actId="20577"/>
          <ac:spMkLst>
            <pc:docMk/>
            <pc:sldMk cId="3890169602" sldId="466"/>
            <ac:spMk id="15" creationId="{32BEEFA5-CA23-4F4B-9C1B-68B3597C24A3}"/>
          </ac:spMkLst>
        </pc:spChg>
        <pc:spChg chg="add del mod">
          <ac:chgData name="Puneet Agarwal" userId="5598ee11-02e9-4699-9622-e28b7f4b43ef" providerId="ADAL" clId="{7ABF1430-4B12-264B-A75E-05AD6F7B1DE7}" dt="2022-01-31T06:57:26.891" v="3904" actId="478"/>
          <ac:spMkLst>
            <pc:docMk/>
            <pc:sldMk cId="3890169602" sldId="466"/>
            <ac:spMk id="16" creationId="{8E3EA27A-8B78-6B44-AF34-2BBCABDEF470}"/>
          </ac:spMkLst>
        </pc:spChg>
        <pc:spChg chg="add del mod">
          <ac:chgData name="Puneet Agarwal" userId="5598ee11-02e9-4699-9622-e28b7f4b43ef" providerId="ADAL" clId="{7ABF1430-4B12-264B-A75E-05AD6F7B1DE7}" dt="2022-01-31T06:52:41.707" v="3829" actId="478"/>
          <ac:spMkLst>
            <pc:docMk/>
            <pc:sldMk cId="3890169602" sldId="466"/>
            <ac:spMk id="17" creationId="{3AED77BC-9B12-9448-98DE-405DFCB12ABB}"/>
          </ac:spMkLst>
        </pc:spChg>
        <pc:spChg chg="add del mod">
          <ac:chgData name="Puneet Agarwal" userId="5598ee11-02e9-4699-9622-e28b7f4b43ef" providerId="ADAL" clId="{7ABF1430-4B12-264B-A75E-05AD6F7B1DE7}" dt="2022-01-31T06:52:37.310" v="3827" actId="478"/>
          <ac:spMkLst>
            <pc:docMk/>
            <pc:sldMk cId="3890169602" sldId="466"/>
            <ac:spMk id="18" creationId="{4A8DE3A2-543F-D741-8C27-56DC31DC9630}"/>
          </ac:spMkLst>
        </pc:spChg>
        <pc:spChg chg="add del mod">
          <ac:chgData name="Puneet Agarwal" userId="5598ee11-02e9-4699-9622-e28b7f4b43ef" providerId="ADAL" clId="{7ABF1430-4B12-264B-A75E-05AD6F7B1DE7}" dt="2022-01-31T06:52:39.711" v="3828" actId="478"/>
          <ac:spMkLst>
            <pc:docMk/>
            <pc:sldMk cId="3890169602" sldId="466"/>
            <ac:spMk id="19" creationId="{869AC8EC-DEA8-D044-A576-899C76F5DEE1}"/>
          </ac:spMkLst>
        </pc:spChg>
        <pc:spChg chg="add mod">
          <ac:chgData name="Puneet Agarwal" userId="5598ee11-02e9-4699-9622-e28b7f4b43ef" providerId="ADAL" clId="{7ABF1430-4B12-264B-A75E-05AD6F7B1DE7}" dt="2022-01-31T06:57:23.080" v="3903" actId="20577"/>
          <ac:spMkLst>
            <pc:docMk/>
            <pc:sldMk cId="3890169602" sldId="466"/>
            <ac:spMk id="36" creationId="{7902F8FA-20E7-5D46-B558-A2A1147922E2}"/>
          </ac:spMkLst>
        </pc:spChg>
        <pc:spChg chg="add del mod">
          <ac:chgData name="Puneet Agarwal" userId="5598ee11-02e9-4699-9622-e28b7f4b43ef" providerId="ADAL" clId="{7ABF1430-4B12-264B-A75E-05AD6F7B1DE7}" dt="2022-01-31T07:00:41.751" v="3950" actId="21"/>
          <ac:spMkLst>
            <pc:docMk/>
            <pc:sldMk cId="3890169602" sldId="466"/>
            <ac:spMk id="37" creationId="{6912E3A7-CD21-6E4B-8668-090A297C6FB3}"/>
          </ac:spMkLst>
        </pc:spChg>
        <pc:cxnChg chg="add mod">
          <ac:chgData name="Puneet Agarwal" userId="5598ee11-02e9-4699-9622-e28b7f4b43ef" providerId="ADAL" clId="{7ABF1430-4B12-264B-A75E-05AD6F7B1DE7}" dt="2022-01-31T06:47:34.871" v="3707" actId="1076"/>
          <ac:cxnSpMkLst>
            <pc:docMk/>
            <pc:sldMk cId="3890169602" sldId="466"/>
            <ac:cxnSpMk id="3" creationId="{0C1E29CF-6FA8-7646-B6FA-B52AFDE64170}"/>
          </ac:cxnSpMkLst>
        </pc:cxnChg>
        <pc:cxnChg chg="add mod">
          <ac:chgData name="Puneet Agarwal" userId="5598ee11-02e9-4699-9622-e28b7f4b43ef" providerId="ADAL" clId="{7ABF1430-4B12-264B-A75E-05AD6F7B1DE7}" dt="2022-01-31T06:56:59.422" v="3889" actId="1076"/>
          <ac:cxnSpMkLst>
            <pc:docMk/>
            <pc:sldMk cId="3890169602" sldId="466"/>
            <ac:cxnSpMk id="13" creationId="{61253ECE-5678-224B-B5FF-970FA3FD63E7}"/>
          </ac:cxnSpMkLst>
        </pc:cxnChg>
        <pc:cxnChg chg="add mod">
          <ac:chgData name="Puneet Agarwal" userId="5598ee11-02e9-4699-9622-e28b7f4b43ef" providerId="ADAL" clId="{7ABF1430-4B12-264B-A75E-05AD6F7B1DE7}" dt="2022-01-31T06:56:49.946" v="3888" actId="1076"/>
          <ac:cxnSpMkLst>
            <pc:docMk/>
            <pc:sldMk cId="3890169602" sldId="466"/>
            <ac:cxnSpMk id="14" creationId="{36512C87-FA9B-AF42-B898-AFD2586AFA15}"/>
          </ac:cxnSpMkLst>
        </pc:cxnChg>
      </pc:sldChg>
      <pc:sldChg chg="addSp delSp modSp add mod modAnim">
        <pc:chgData name="Puneet Agarwal" userId="5598ee11-02e9-4699-9622-e28b7f4b43ef" providerId="ADAL" clId="{7ABF1430-4B12-264B-A75E-05AD6F7B1DE7}" dt="2022-01-31T07:03:16.133" v="4024" actId="207"/>
        <pc:sldMkLst>
          <pc:docMk/>
          <pc:sldMk cId="1615666405" sldId="467"/>
        </pc:sldMkLst>
        <pc:spChg chg="mod">
          <ac:chgData name="Puneet Agarwal" userId="5598ee11-02e9-4699-9622-e28b7f4b43ef" providerId="ADAL" clId="{7ABF1430-4B12-264B-A75E-05AD6F7B1DE7}" dt="2022-01-31T07:03:16.133" v="4024" actId="207"/>
          <ac:spMkLst>
            <pc:docMk/>
            <pc:sldMk cId="1615666405" sldId="467"/>
            <ac:spMk id="10" creationId="{0EED51CF-67D5-B546-A734-3B6C2D4CFA07}"/>
          </ac:spMkLst>
        </pc:spChg>
        <pc:spChg chg="mod">
          <ac:chgData name="Puneet Agarwal" userId="5598ee11-02e9-4699-9622-e28b7f4b43ef" providerId="ADAL" clId="{7ABF1430-4B12-264B-A75E-05AD6F7B1DE7}" dt="2022-01-31T07:03:12.938" v="4023" actId="207"/>
          <ac:spMkLst>
            <pc:docMk/>
            <pc:sldMk cId="1615666405" sldId="467"/>
            <ac:spMk id="11" creationId="{5866C8C4-B8FD-7041-9976-E25FAE02C9F9}"/>
          </ac:spMkLst>
        </pc:spChg>
        <pc:spChg chg="mod">
          <ac:chgData name="Puneet Agarwal" userId="5598ee11-02e9-4699-9622-e28b7f4b43ef" providerId="ADAL" clId="{7ABF1430-4B12-264B-A75E-05AD6F7B1DE7}" dt="2022-01-31T07:03:12.938" v="4023" actId="207"/>
          <ac:spMkLst>
            <pc:docMk/>
            <pc:sldMk cId="1615666405" sldId="467"/>
            <ac:spMk id="12" creationId="{7E7D66F5-44C4-1541-9C62-1B315DFE7A69}"/>
          </ac:spMkLst>
        </pc:spChg>
        <pc:spChg chg="add mod">
          <ac:chgData name="Puneet Agarwal" userId="5598ee11-02e9-4699-9622-e28b7f4b43ef" providerId="ADAL" clId="{7ABF1430-4B12-264B-A75E-05AD6F7B1DE7}" dt="2022-01-31T07:00:47.959" v="3952" actId="1076"/>
          <ac:spMkLst>
            <pc:docMk/>
            <pc:sldMk cId="1615666405" sldId="467"/>
            <ac:spMk id="17" creationId="{48D48754-E086-8B4E-960C-559A1E24139D}"/>
          </ac:spMkLst>
        </pc:spChg>
        <pc:spChg chg="del">
          <ac:chgData name="Puneet Agarwal" userId="5598ee11-02e9-4699-9622-e28b7f4b43ef" providerId="ADAL" clId="{7ABF1430-4B12-264B-A75E-05AD6F7B1DE7}" dt="2022-01-31T07:00:17.883" v="3942" actId="478"/>
          <ac:spMkLst>
            <pc:docMk/>
            <pc:sldMk cId="1615666405" sldId="467"/>
            <ac:spMk id="37" creationId="{6912E3A7-CD21-6E4B-8668-090A297C6FB3}"/>
          </ac:spMkLst>
        </pc:spChg>
      </pc:sldChg>
      <pc:sldChg chg="addSp modSp add mod">
        <pc:chgData name="Puneet Agarwal" userId="5598ee11-02e9-4699-9622-e28b7f4b43ef" providerId="ADAL" clId="{7ABF1430-4B12-264B-A75E-05AD6F7B1DE7}" dt="2022-01-31T07:03:04.533" v="4022" actId="207"/>
        <pc:sldMkLst>
          <pc:docMk/>
          <pc:sldMk cId="3064167545" sldId="468"/>
        </pc:sldMkLst>
        <pc:spChg chg="add mod">
          <ac:chgData name="Puneet Agarwal" userId="5598ee11-02e9-4699-9622-e28b7f4b43ef" providerId="ADAL" clId="{7ABF1430-4B12-264B-A75E-05AD6F7B1DE7}" dt="2022-01-31T07:02:03.835" v="4009" actId="208"/>
          <ac:spMkLst>
            <pc:docMk/>
            <pc:sldMk cId="3064167545" sldId="468"/>
            <ac:spMk id="2" creationId="{146A2131-D615-8144-A3A1-FFE0C0D3F984}"/>
          </ac:spMkLst>
        </pc:spChg>
        <pc:spChg chg="mod">
          <ac:chgData name="Puneet Agarwal" userId="5598ee11-02e9-4699-9622-e28b7f4b43ef" providerId="ADAL" clId="{7ABF1430-4B12-264B-A75E-05AD6F7B1DE7}" dt="2022-01-31T07:03:04.533" v="4022" actId="207"/>
          <ac:spMkLst>
            <pc:docMk/>
            <pc:sldMk cId="3064167545" sldId="468"/>
            <ac:spMk id="10" creationId="{0EED51CF-67D5-B546-A734-3B6C2D4CFA07}"/>
          </ac:spMkLst>
        </pc:spChg>
        <pc:spChg chg="mod">
          <ac:chgData name="Puneet Agarwal" userId="5598ee11-02e9-4699-9622-e28b7f4b43ef" providerId="ADAL" clId="{7ABF1430-4B12-264B-A75E-05AD6F7B1DE7}" dt="2022-01-31T07:02:58.218" v="4020" actId="207"/>
          <ac:spMkLst>
            <pc:docMk/>
            <pc:sldMk cId="3064167545" sldId="468"/>
            <ac:spMk id="11" creationId="{5866C8C4-B8FD-7041-9976-E25FAE02C9F9}"/>
          </ac:spMkLst>
        </pc:spChg>
        <pc:spChg chg="mod">
          <ac:chgData name="Puneet Agarwal" userId="5598ee11-02e9-4699-9622-e28b7f4b43ef" providerId="ADAL" clId="{7ABF1430-4B12-264B-A75E-05AD6F7B1DE7}" dt="2022-01-31T07:03:00.549" v="4021" actId="207"/>
          <ac:spMkLst>
            <pc:docMk/>
            <pc:sldMk cId="3064167545" sldId="468"/>
            <ac:spMk id="12" creationId="{7E7D66F5-44C4-1541-9C62-1B315DFE7A69}"/>
          </ac:spMkLst>
        </pc:spChg>
        <pc:spChg chg="mod">
          <ac:chgData name="Puneet Agarwal" userId="5598ee11-02e9-4699-9622-e28b7f4b43ef" providerId="ADAL" clId="{7ABF1430-4B12-264B-A75E-05AD6F7B1DE7}" dt="2022-01-31T07:01:38.198" v="4005" actId="1076"/>
          <ac:spMkLst>
            <pc:docMk/>
            <pc:sldMk cId="3064167545" sldId="468"/>
            <ac:spMk id="17" creationId="{48D48754-E086-8B4E-960C-559A1E24139D}"/>
          </ac:spMkLst>
        </pc:spChg>
      </pc:sldChg>
      <pc:sldChg chg="modSp add mod">
        <pc:chgData name="Puneet Agarwal" userId="5598ee11-02e9-4699-9622-e28b7f4b43ef" providerId="ADAL" clId="{7ABF1430-4B12-264B-A75E-05AD6F7B1DE7}" dt="2022-01-31T07:02:47.292" v="4019" actId="207"/>
        <pc:sldMkLst>
          <pc:docMk/>
          <pc:sldMk cId="431680245" sldId="469"/>
        </pc:sldMkLst>
        <pc:spChg chg="mod">
          <ac:chgData name="Puneet Agarwal" userId="5598ee11-02e9-4699-9622-e28b7f4b43ef" providerId="ADAL" clId="{7ABF1430-4B12-264B-A75E-05AD6F7B1DE7}" dt="2022-01-31T07:02:18.249" v="4011" actId="1076"/>
          <ac:spMkLst>
            <pc:docMk/>
            <pc:sldMk cId="431680245" sldId="469"/>
            <ac:spMk id="2" creationId="{146A2131-D615-8144-A3A1-FFE0C0D3F984}"/>
          </ac:spMkLst>
        </pc:spChg>
        <pc:spChg chg="mod">
          <ac:chgData name="Puneet Agarwal" userId="5598ee11-02e9-4699-9622-e28b7f4b43ef" providerId="ADAL" clId="{7ABF1430-4B12-264B-A75E-05AD6F7B1DE7}" dt="2022-01-31T07:02:41.362" v="4017" actId="207"/>
          <ac:spMkLst>
            <pc:docMk/>
            <pc:sldMk cId="431680245" sldId="469"/>
            <ac:spMk id="10" creationId="{0EED51CF-67D5-B546-A734-3B6C2D4CFA07}"/>
          </ac:spMkLst>
        </pc:spChg>
        <pc:spChg chg="mod">
          <ac:chgData name="Puneet Agarwal" userId="5598ee11-02e9-4699-9622-e28b7f4b43ef" providerId="ADAL" clId="{7ABF1430-4B12-264B-A75E-05AD6F7B1DE7}" dt="2022-01-31T07:02:44.915" v="4018" actId="207"/>
          <ac:spMkLst>
            <pc:docMk/>
            <pc:sldMk cId="431680245" sldId="469"/>
            <ac:spMk id="11" creationId="{5866C8C4-B8FD-7041-9976-E25FAE02C9F9}"/>
          </ac:spMkLst>
        </pc:spChg>
        <pc:spChg chg="mod">
          <ac:chgData name="Puneet Agarwal" userId="5598ee11-02e9-4699-9622-e28b7f4b43ef" providerId="ADAL" clId="{7ABF1430-4B12-264B-A75E-05AD6F7B1DE7}" dt="2022-01-31T07:02:47.292" v="4019" actId="207"/>
          <ac:spMkLst>
            <pc:docMk/>
            <pc:sldMk cId="431680245" sldId="469"/>
            <ac:spMk id="12" creationId="{7E7D66F5-44C4-1541-9C62-1B315DFE7A69}"/>
          </ac:spMkLst>
        </pc:spChg>
        <pc:spChg chg="mod">
          <ac:chgData name="Puneet Agarwal" userId="5598ee11-02e9-4699-9622-e28b7f4b43ef" providerId="ADAL" clId="{7ABF1430-4B12-264B-A75E-05AD6F7B1DE7}" dt="2022-01-31T07:02:29.506" v="4016" actId="1076"/>
          <ac:spMkLst>
            <pc:docMk/>
            <pc:sldMk cId="431680245" sldId="469"/>
            <ac:spMk id="17" creationId="{48D48754-E086-8B4E-960C-559A1E24139D}"/>
          </ac:spMkLst>
        </pc:spChg>
      </pc:sldChg>
      <pc:sldChg chg="modSp add mod">
        <pc:chgData name="Puneet Agarwal" userId="5598ee11-02e9-4699-9622-e28b7f4b43ef" providerId="ADAL" clId="{7ABF1430-4B12-264B-A75E-05AD6F7B1DE7}" dt="2022-01-31T07:05:05.747" v="4081" actId="20577"/>
        <pc:sldMkLst>
          <pc:docMk/>
          <pc:sldMk cId="2463551135" sldId="470"/>
        </pc:sldMkLst>
        <pc:spChg chg="mod">
          <ac:chgData name="Puneet Agarwal" userId="5598ee11-02e9-4699-9622-e28b7f4b43ef" providerId="ADAL" clId="{7ABF1430-4B12-264B-A75E-05AD6F7B1DE7}" dt="2022-01-31T07:05:05.747" v="4081" actId="20577"/>
          <ac:spMkLst>
            <pc:docMk/>
            <pc:sldMk cId="2463551135" sldId="470"/>
            <ac:spMk id="17" creationId="{48D48754-E086-8B4E-960C-559A1E24139D}"/>
          </ac:spMkLst>
        </pc:spChg>
      </pc:sldChg>
      <pc:sldChg chg="addSp delSp modSp add mod">
        <pc:chgData name="Puneet Agarwal" userId="5598ee11-02e9-4699-9622-e28b7f4b43ef" providerId="ADAL" clId="{7ABF1430-4B12-264B-A75E-05AD6F7B1DE7}" dt="2022-01-31T07:15:27.706" v="4233" actId="478"/>
        <pc:sldMkLst>
          <pc:docMk/>
          <pc:sldMk cId="4055939114" sldId="471"/>
        </pc:sldMkLst>
        <pc:spChg chg="add mod">
          <ac:chgData name="Puneet Agarwal" userId="5598ee11-02e9-4699-9622-e28b7f4b43ef" providerId="ADAL" clId="{7ABF1430-4B12-264B-A75E-05AD6F7B1DE7}" dt="2022-01-31T07:12:23.522" v="4208" actId="1076"/>
          <ac:spMkLst>
            <pc:docMk/>
            <pc:sldMk cId="4055939114" sldId="471"/>
            <ac:spMk id="5" creationId="{77F39DFF-5B22-2A46-B8A3-758D4542827A}"/>
          </ac:spMkLst>
        </pc:spChg>
        <pc:spChg chg="add mod">
          <ac:chgData name="Puneet Agarwal" userId="5598ee11-02e9-4699-9622-e28b7f4b43ef" providerId="ADAL" clId="{7ABF1430-4B12-264B-A75E-05AD6F7B1DE7}" dt="2022-01-31T07:12:30.320" v="4210" actId="1076"/>
          <ac:spMkLst>
            <pc:docMk/>
            <pc:sldMk cId="4055939114" sldId="471"/>
            <ac:spMk id="6" creationId="{AA03FE7F-D5E9-D742-B668-D7D56B2C16FF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7" creationId="{A76A244A-D32A-C34F-A835-1B2D8A37821E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8" creationId="{B0907F82-A540-8A4A-A6E3-8B685DA89D9D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10" creationId="{B856C3BC-03EC-4348-A2D7-7EAC895563F7}"/>
          </ac:spMkLst>
        </pc:spChg>
        <pc:spChg chg="del">
          <ac:chgData name="Puneet Agarwal" userId="5598ee11-02e9-4699-9622-e28b7f4b43ef" providerId="ADAL" clId="{7ABF1430-4B12-264B-A75E-05AD6F7B1DE7}" dt="2022-01-31T07:05:38.485" v="4083" actId="478"/>
          <ac:spMkLst>
            <pc:docMk/>
            <pc:sldMk cId="4055939114" sldId="471"/>
            <ac:spMk id="11" creationId="{424BE980-0754-6A4F-AA76-A03E90419FC4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14" creationId="{B8434014-0B69-F548-B468-83F2DB82D649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15" creationId="{E23C68EA-FB7B-F147-B46D-E210B2FB7FF8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16" creationId="{4AC3AF7E-426B-024E-9FBA-0C049941FF62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17" creationId="{58D51310-65E1-D04C-87A1-A1F8AAEB56F0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18" creationId="{B8F8168D-AA7A-4345-A810-2E86B951F70C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21" creationId="{0B2CC96A-20B4-904B-AEB2-6042B064B9F5}"/>
          </ac:spMkLst>
        </pc:spChg>
        <pc:spChg chg="add del mod">
          <ac:chgData name="Puneet Agarwal" userId="5598ee11-02e9-4699-9622-e28b7f4b43ef" providerId="ADAL" clId="{7ABF1430-4B12-264B-A75E-05AD6F7B1DE7}" dt="2022-01-31T07:15:27.706" v="4233" actId="478"/>
          <ac:spMkLst>
            <pc:docMk/>
            <pc:sldMk cId="4055939114" sldId="471"/>
            <ac:spMk id="22" creationId="{4175DDB0-AADD-1542-9953-0FF6B37424B8}"/>
          </ac:spMkLst>
        </pc:spChg>
        <pc:graphicFrameChg chg="add mod modGraphic">
          <ac:chgData name="Puneet Agarwal" userId="5598ee11-02e9-4699-9622-e28b7f4b43ef" providerId="ADAL" clId="{7ABF1430-4B12-264B-A75E-05AD6F7B1DE7}" dt="2022-01-31T07:08:45.380" v="4161" actId="113"/>
          <ac:graphicFrameMkLst>
            <pc:docMk/>
            <pc:sldMk cId="4055939114" sldId="471"/>
            <ac:graphicFrameMk id="2" creationId="{FE7DD770-7C10-E24D-9D36-DA33227F7827}"/>
          </ac:graphicFrameMkLst>
        </pc:graphicFrameChg>
        <pc:graphicFrameChg chg="del mod">
          <ac:chgData name="Puneet Agarwal" userId="5598ee11-02e9-4699-9622-e28b7f4b43ef" providerId="ADAL" clId="{7ABF1430-4B12-264B-A75E-05AD6F7B1DE7}" dt="2022-01-31T07:06:47.963" v="4087" actId="478"/>
          <ac:graphicFrameMkLst>
            <pc:docMk/>
            <pc:sldMk cId="4055939114" sldId="471"/>
            <ac:graphicFrameMk id="9" creationId="{287C823E-1B14-4C4C-B450-35D31CFCF950}"/>
          </ac:graphicFrameMkLst>
        </pc:graphicFrameChg>
        <pc:cxnChg chg="add del mod">
          <ac:chgData name="Puneet Agarwal" userId="5598ee11-02e9-4699-9622-e28b7f4b43ef" providerId="ADAL" clId="{7ABF1430-4B12-264B-A75E-05AD6F7B1DE7}" dt="2022-01-31T07:15:27.706" v="4233" actId="478"/>
          <ac:cxnSpMkLst>
            <pc:docMk/>
            <pc:sldMk cId="4055939114" sldId="471"/>
            <ac:cxnSpMk id="12" creationId="{3DA250E0-156B-CA4E-ADFE-CAF4179CAF7C}"/>
          </ac:cxnSpMkLst>
        </pc:cxnChg>
        <pc:cxnChg chg="add del mod">
          <ac:chgData name="Puneet Agarwal" userId="5598ee11-02e9-4699-9622-e28b7f4b43ef" providerId="ADAL" clId="{7ABF1430-4B12-264B-A75E-05AD6F7B1DE7}" dt="2022-01-31T07:15:27.706" v="4233" actId="478"/>
          <ac:cxnSpMkLst>
            <pc:docMk/>
            <pc:sldMk cId="4055939114" sldId="471"/>
            <ac:cxnSpMk id="13" creationId="{7E1FFA2A-6F2D-F44B-ABAD-6123924E5A28}"/>
          </ac:cxnSpMkLst>
        </pc:cxnChg>
        <pc:cxnChg chg="add del mod">
          <ac:chgData name="Puneet Agarwal" userId="5598ee11-02e9-4699-9622-e28b7f4b43ef" providerId="ADAL" clId="{7ABF1430-4B12-264B-A75E-05AD6F7B1DE7}" dt="2022-01-31T07:15:27.706" v="4233" actId="478"/>
          <ac:cxnSpMkLst>
            <pc:docMk/>
            <pc:sldMk cId="4055939114" sldId="471"/>
            <ac:cxnSpMk id="19" creationId="{2AC5EBBE-0F3C-534E-A348-3ECB3C4AA53A}"/>
          </ac:cxnSpMkLst>
        </pc:cxnChg>
        <pc:cxnChg chg="add del mod">
          <ac:chgData name="Puneet Agarwal" userId="5598ee11-02e9-4699-9622-e28b7f4b43ef" providerId="ADAL" clId="{7ABF1430-4B12-264B-A75E-05AD6F7B1DE7}" dt="2022-01-31T07:15:27.706" v="4233" actId="478"/>
          <ac:cxnSpMkLst>
            <pc:docMk/>
            <pc:sldMk cId="4055939114" sldId="471"/>
            <ac:cxnSpMk id="20" creationId="{7FBD987C-589D-874A-B3A6-069394F69493}"/>
          </ac:cxnSpMkLst>
        </pc:cxnChg>
      </pc:sldChg>
      <pc:sldChg chg="addSp delSp modSp add mod">
        <pc:chgData name="Puneet Agarwal" userId="5598ee11-02e9-4699-9622-e28b7f4b43ef" providerId="ADAL" clId="{7ABF1430-4B12-264B-A75E-05AD6F7B1DE7}" dt="2022-01-31T07:17:00.685" v="4250" actId="1582"/>
        <pc:sldMkLst>
          <pc:docMk/>
          <pc:sldMk cId="3585958832" sldId="472"/>
        </pc:sldMkLst>
        <pc:spChg chg="add mod">
          <ac:chgData name="Puneet Agarwal" userId="5598ee11-02e9-4699-9622-e28b7f4b43ef" providerId="ADAL" clId="{7ABF1430-4B12-264B-A75E-05AD6F7B1DE7}" dt="2022-01-31T07:16:38.052" v="4244" actId="167"/>
          <ac:spMkLst>
            <pc:docMk/>
            <pc:sldMk cId="3585958832" sldId="472"/>
            <ac:spMk id="9" creationId="{75A71696-BE63-ED4B-9964-7DA617268EF5}"/>
          </ac:spMkLst>
        </pc:spChg>
        <pc:cxnChg chg="add del mod">
          <ac:chgData name="Puneet Agarwal" userId="5598ee11-02e9-4699-9622-e28b7f4b43ef" providerId="ADAL" clId="{7ABF1430-4B12-264B-A75E-05AD6F7B1DE7}" dt="2022-01-31T07:16:15.492" v="4240" actId="478"/>
          <ac:cxnSpMkLst>
            <pc:docMk/>
            <pc:sldMk cId="3585958832" sldId="472"/>
            <ac:cxnSpMk id="4" creationId="{31D35352-564F-C84B-9587-34A60C67E330}"/>
          </ac:cxnSpMkLst>
        </pc:cxnChg>
        <pc:cxnChg chg="add mod">
          <ac:chgData name="Puneet Agarwal" userId="5598ee11-02e9-4699-9622-e28b7f4b43ef" providerId="ADAL" clId="{7ABF1430-4B12-264B-A75E-05AD6F7B1DE7}" dt="2022-01-31T07:17:00.685" v="4250" actId="1582"/>
          <ac:cxnSpMkLst>
            <pc:docMk/>
            <pc:sldMk cId="3585958832" sldId="472"/>
            <ac:cxnSpMk id="23" creationId="{D20FB508-75E4-4A4D-AEE6-F989D565B190}"/>
          </ac:cxnSpMkLst>
        </pc:cxnChg>
      </pc:sldChg>
      <pc:sldChg chg="addSp delSp modSp add del mod">
        <pc:chgData name="Puneet Agarwal" userId="5598ee11-02e9-4699-9622-e28b7f4b43ef" providerId="ADAL" clId="{7ABF1430-4B12-264B-A75E-05AD6F7B1DE7}" dt="2022-01-31T07:17:13.691" v="4252" actId="2696"/>
        <pc:sldMkLst>
          <pc:docMk/>
          <pc:sldMk cId="2200144796" sldId="473"/>
        </pc:sldMkLst>
        <pc:cxnChg chg="add del mod">
          <ac:chgData name="Puneet Agarwal" userId="5598ee11-02e9-4699-9622-e28b7f4b43ef" providerId="ADAL" clId="{7ABF1430-4B12-264B-A75E-05AD6F7B1DE7}" dt="2022-01-31T07:15:56.770" v="4237" actId="478"/>
          <ac:cxnSpMkLst>
            <pc:docMk/>
            <pc:sldMk cId="2200144796" sldId="473"/>
            <ac:cxnSpMk id="4" creationId="{858151FB-2BC2-6C49-9024-D7DD145C5046}"/>
          </ac:cxnSpMkLst>
        </pc:cxnChg>
      </pc:sldChg>
      <pc:sldChg chg="addSp modSp add mod">
        <pc:chgData name="Puneet Agarwal" userId="5598ee11-02e9-4699-9622-e28b7f4b43ef" providerId="ADAL" clId="{7ABF1430-4B12-264B-A75E-05AD6F7B1DE7}" dt="2022-01-31T07:17:36.714" v="4280" actId="207"/>
        <pc:sldMkLst>
          <pc:docMk/>
          <pc:sldMk cId="1016223253" sldId="474"/>
        </pc:sldMkLst>
        <pc:spChg chg="add mod">
          <ac:chgData name="Puneet Agarwal" userId="5598ee11-02e9-4699-9622-e28b7f4b43ef" providerId="ADAL" clId="{7ABF1430-4B12-264B-A75E-05AD6F7B1DE7}" dt="2022-01-31T07:17:36.714" v="4280" actId="207"/>
          <ac:spMkLst>
            <pc:docMk/>
            <pc:sldMk cId="1016223253" sldId="474"/>
            <ac:spMk id="24" creationId="{44A5B362-B206-6041-8199-C3670EAFF501}"/>
          </ac:spMkLst>
        </pc:spChg>
      </pc:sldChg>
      <pc:sldChg chg="modSp add del mod">
        <pc:chgData name="Puneet Agarwal" userId="5598ee11-02e9-4699-9622-e28b7f4b43ef" providerId="ADAL" clId="{7ABF1430-4B12-264B-A75E-05AD6F7B1DE7}" dt="2022-01-31T07:24:59.162" v="4354" actId="2696"/>
        <pc:sldMkLst>
          <pc:docMk/>
          <pc:sldMk cId="521537910" sldId="475"/>
        </pc:sldMkLst>
        <pc:spChg chg="mod">
          <ac:chgData name="Puneet Agarwal" userId="5598ee11-02e9-4699-9622-e28b7f4b43ef" providerId="ADAL" clId="{7ABF1430-4B12-264B-A75E-05AD6F7B1DE7}" dt="2022-01-31T07:19:18.093" v="4292" actId="20577"/>
          <ac:spMkLst>
            <pc:docMk/>
            <pc:sldMk cId="521537910" sldId="475"/>
            <ac:spMk id="24" creationId="{44A5B362-B206-6041-8199-C3670EAFF501}"/>
          </ac:spMkLst>
        </pc:spChg>
      </pc:sldChg>
      <pc:sldChg chg="addSp delSp modSp new mod modAnim">
        <pc:chgData name="Puneet Agarwal" userId="5598ee11-02e9-4699-9622-e28b7f4b43ef" providerId="ADAL" clId="{7ABF1430-4B12-264B-A75E-05AD6F7B1DE7}" dt="2022-01-31T07:25:24.274" v="4358"/>
        <pc:sldMkLst>
          <pc:docMk/>
          <pc:sldMk cId="2886572897" sldId="476"/>
        </pc:sldMkLst>
        <pc:spChg chg="del">
          <ac:chgData name="Puneet Agarwal" userId="5598ee11-02e9-4699-9622-e28b7f4b43ef" providerId="ADAL" clId="{7ABF1430-4B12-264B-A75E-05AD6F7B1DE7}" dt="2022-01-31T07:19:40.746" v="4294" actId="478"/>
          <ac:spMkLst>
            <pc:docMk/>
            <pc:sldMk cId="2886572897" sldId="476"/>
            <ac:spMk id="2" creationId="{207EFF16-F915-864F-9146-3B68EBC23FD1}"/>
          </ac:spMkLst>
        </pc:spChg>
        <pc:spChg chg="del">
          <ac:chgData name="Puneet Agarwal" userId="5598ee11-02e9-4699-9622-e28b7f4b43ef" providerId="ADAL" clId="{7ABF1430-4B12-264B-A75E-05AD6F7B1DE7}" dt="2022-01-31T07:19:40.746" v="4294" actId="478"/>
          <ac:spMkLst>
            <pc:docMk/>
            <pc:sldMk cId="2886572897" sldId="476"/>
            <ac:spMk id="3" creationId="{07E7691B-DB33-E64F-8630-C3C52720B8FF}"/>
          </ac:spMkLst>
        </pc:spChg>
        <pc:spChg chg="del">
          <ac:chgData name="Puneet Agarwal" userId="5598ee11-02e9-4699-9622-e28b7f4b43ef" providerId="ADAL" clId="{7ABF1430-4B12-264B-A75E-05AD6F7B1DE7}" dt="2022-01-31T07:19:40.746" v="4294" actId="478"/>
          <ac:spMkLst>
            <pc:docMk/>
            <pc:sldMk cId="2886572897" sldId="476"/>
            <ac:spMk id="4" creationId="{4608B37E-F1D8-FB47-B6C0-25880B41B0C0}"/>
          </ac:spMkLst>
        </pc:spChg>
        <pc:spChg chg="del">
          <ac:chgData name="Puneet Agarwal" userId="5598ee11-02e9-4699-9622-e28b7f4b43ef" providerId="ADAL" clId="{7ABF1430-4B12-264B-A75E-05AD6F7B1DE7}" dt="2022-01-31T07:19:40.746" v="4294" actId="478"/>
          <ac:spMkLst>
            <pc:docMk/>
            <pc:sldMk cId="2886572897" sldId="476"/>
            <ac:spMk id="5" creationId="{16D21441-B590-CF48-9FF0-914F76CF0388}"/>
          </ac:spMkLst>
        </pc:spChg>
        <pc:spChg chg="del">
          <ac:chgData name="Puneet Agarwal" userId="5598ee11-02e9-4699-9622-e28b7f4b43ef" providerId="ADAL" clId="{7ABF1430-4B12-264B-A75E-05AD6F7B1DE7}" dt="2022-01-31T07:19:40.746" v="4294" actId="478"/>
          <ac:spMkLst>
            <pc:docMk/>
            <pc:sldMk cId="2886572897" sldId="476"/>
            <ac:spMk id="6" creationId="{F1EAC0A5-DAD6-C241-AF0B-7D860FA50930}"/>
          </ac:spMkLst>
        </pc:spChg>
        <pc:spChg chg="add mod">
          <ac:chgData name="Puneet Agarwal" userId="5598ee11-02e9-4699-9622-e28b7f4b43ef" providerId="ADAL" clId="{7ABF1430-4B12-264B-A75E-05AD6F7B1DE7}" dt="2022-01-31T07:25:21.028" v="4357" actId="1076"/>
          <ac:spMkLst>
            <pc:docMk/>
            <pc:sldMk cId="2886572897" sldId="476"/>
            <ac:spMk id="11" creationId="{21F1F084-AF82-8746-8676-9B536FBA06C1}"/>
          </ac:spMkLst>
        </pc:spChg>
        <pc:picChg chg="add del mod">
          <ac:chgData name="Puneet Agarwal" userId="5598ee11-02e9-4699-9622-e28b7f4b43ef" providerId="ADAL" clId="{7ABF1430-4B12-264B-A75E-05AD6F7B1DE7}" dt="2022-01-31T07:20:14.236" v="4297" actId="478"/>
          <ac:picMkLst>
            <pc:docMk/>
            <pc:sldMk cId="2886572897" sldId="476"/>
            <ac:picMk id="7" creationId="{A5D418AD-691C-F04B-A63C-37F0D5155DB3}"/>
          </ac:picMkLst>
        </pc:picChg>
        <pc:picChg chg="add mod">
          <ac:chgData name="Puneet Agarwal" userId="5598ee11-02e9-4699-9622-e28b7f4b43ef" providerId="ADAL" clId="{7ABF1430-4B12-264B-A75E-05AD6F7B1DE7}" dt="2022-01-31T07:24:07.521" v="4349" actId="1076"/>
          <ac:picMkLst>
            <pc:docMk/>
            <pc:sldMk cId="2886572897" sldId="476"/>
            <ac:picMk id="8" creationId="{E5914BBA-AC2A-0047-93F9-DD44A09D3E84}"/>
          </ac:picMkLst>
        </pc:picChg>
        <pc:picChg chg="add mod">
          <ac:chgData name="Puneet Agarwal" userId="5598ee11-02e9-4699-9622-e28b7f4b43ef" providerId="ADAL" clId="{7ABF1430-4B12-264B-A75E-05AD6F7B1DE7}" dt="2022-01-31T07:24:12.290" v="4350" actId="14100"/>
          <ac:picMkLst>
            <pc:docMk/>
            <pc:sldMk cId="2886572897" sldId="476"/>
            <ac:picMk id="9" creationId="{1AAE232B-7989-EA49-8533-1CD9FA64BA21}"/>
          </ac:picMkLst>
        </pc:picChg>
      </pc:sldChg>
      <pc:sldChg chg="addSp delSp modSp new mod modAnim">
        <pc:chgData name="Puneet Agarwal" userId="5598ee11-02e9-4699-9622-e28b7f4b43ef" providerId="ADAL" clId="{7ABF1430-4B12-264B-A75E-05AD6F7B1DE7}" dt="2022-01-31T07:43:53.792" v="4836"/>
        <pc:sldMkLst>
          <pc:docMk/>
          <pc:sldMk cId="3117273124" sldId="477"/>
        </pc:sldMkLst>
        <pc:spChg chg="del">
          <ac:chgData name="Puneet Agarwal" userId="5598ee11-02e9-4699-9622-e28b7f4b43ef" providerId="ADAL" clId="{7ABF1430-4B12-264B-A75E-05AD6F7B1DE7}" dt="2022-01-31T07:33:14.566" v="4425" actId="478"/>
          <ac:spMkLst>
            <pc:docMk/>
            <pc:sldMk cId="3117273124" sldId="477"/>
            <ac:spMk id="2" creationId="{E34F8D07-3972-714F-A415-3CF8829B1CAD}"/>
          </ac:spMkLst>
        </pc:spChg>
        <pc:spChg chg="del">
          <ac:chgData name="Puneet Agarwal" userId="5598ee11-02e9-4699-9622-e28b7f4b43ef" providerId="ADAL" clId="{7ABF1430-4B12-264B-A75E-05AD6F7B1DE7}" dt="2022-01-31T07:33:14.566" v="4425" actId="478"/>
          <ac:spMkLst>
            <pc:docMk/>
            <pc:sldMk cId="3117273124" sldId="477"/>
            <ac:spMk id="3" creationId="{D094E0AD-649F-5242-9A28-CBAFF8311820}"/>
          </ac:spMkLst>
        </pc:spChg>
        <pc:spChg chg="del">
          <ac:chgData name="Puneet Agarwal" userId="5598ee11-02e9-4699-9622-e28b7f4b43ef" providerId="ADAL" clId="{7ABF1430-4B12-264B-A75E-05AD6F7B1DE7}" dt="2022-01-31T07:33:14.566" v="4425" actId="478"/>
          <ac:spMkLst>
            <pc:docMk/>
            <pc:sldMk cId="3117273124" sldId="477"/>
            <ac:spMk id="4" creationId="{EEFC20A0-AB4E-5B4C-9C51-C693F166B77D}"/>
          </ac:spMkLst>
        </pc:spChg>
        <pc:spChg chg="del">
          <ac:chgData name="Puneet Agarwal" userId="5598ee11-02e9-4699-9622-e28b7f4b43ef" providerId="ADAL" clId="{7ABF1430-4B12-264B-A75E-05AD6F7B1DE7}" dt="2022-01-31T07:33:14.566" v="4425" actId="478"/>
          <ac:spMkLst>
            <pc:docMk/>
            <pc:sldMk cId="3117273124" sldId="477"/>
            <ac:spMk id="5" creationId="{7488FF75-2507-B24A-87C5-CF7D1624C8EC}"/>
          </ac:spMkLst>
        </pc:spChg>
        <pc:spChg chg="del">
          <ac:chgData name="Puneet Agarwal" userId="5598ee11-02e9-4699-9622-e28b7f4b43ef" providerId="ADAL" clId="{7ABF1430-4B12-264B-A75E-05AD6F7B1DE7}" dt="2022-01-31T07:33:14.566" v="4425" actId="478"/>
          <ac:spMkLst>
            <pc:docMk/>
            <pc:sldMk cId="3117273124" sldId="477"/>
            <ac:spMk id="6" creationId="{40384A73-86D2-3D4D-BFA8-7B8A218AB163}"/>
          </ac:spMkLst>
        </pc:spChg>
        <pc:spChg chg="add mod">
          <ac:chgData name="Puneet Agarwal" userId="5598ee11-02e9-4699-9622-e28b7f4b43ef" providerId="ADAL" clId="{7ABF1430-4B12-264B-A75E-05AD6F7B1DE7}" dt="2022-01-31T07:37:09.810" v="4614" actId="1076"/>
          <ac:spMkLst>
            <pc:docMk/>
            <pc:sldMk cId="3117273124" sldId="477"/>
            <ac:spMk id="7" creationId="{727EB745-DF24-404D-A192-AEF272AAFA69}"/>
          </ac:spMkLst>
        </pc:spChg>
        <pc:spChg chg="add mod">
          <ac:chgData name="Puneet Agarwal" userId="5598ee11-02e9-4699-9622-e28b7f4b43ef" providerId="ADAL" clId="{7ABF1430-4B12-264B-A75E-05AD6F7B1DE7}" dt="2022-01-31T07:38:34.930" v="4677" actId="20577"/>
          <ac:spMkLst>
            <pc:docMk/>
            <pc:sldMk cId="3117273124" sldId="477"/>
            <ac:spMk id="9" creationId="{DFBE79B3-80FC-E34A-9AA7-84B94B00B48F}"/>
          </ac:spMkLst>
        </pc:spChg>
        <pc:spChg chg="add mod">
          <ac:chgData name="Puneet Agarwal" userId="5598ee11-02e9-4699-9622-e28b7f4b43ef" providerId="ADAL" clId="{7ABF1430-4B12-264B-A75E-05AD6F7B1DE7}" dt="2022-01-31T07:41:54.135" v="4832" actId="113"/>
          <ac:spMkLst>
            <pc:docMk/>
            <pc:sldMk cId="3117273124" sldId="477"/>
            <ac:spMk id="10" creationId="{F36CDFC7-2566-FB45-943D-4B12307EF655}"/>
          </ac:spMkLst>
        </pc:spChg>
        <pc:spChg chg="add mod">
          <ac:chgData name="Puneet Agarwal" userId="5598ee11-02e9-4699-9622-e28b7f4b43ef" providerId="ADAL" clId="{7ABF1430-4B12-264B-A75E-05AD6F7B1DE7}" dt="2022-01-31T07:41:41.700" v="4831" actId="1076"/>
          <ac:spMkLst>
            <pc:docMk/>
            <pc:sldMk cId="3117273124" sldId="477"/>
            <ac:spMk id="11" creationId="{C0E0D10C-569E-344F-A6C1-67E2650D5D83}"/>
          </ac:spMkLst>
        </pc:spChg>
        <pc:graphicFrameChg chg="add mod modGraphic">
          <ac:chgData name="Puneet Agarwal" userId="5598ee11-02e9-4699-9622-e28b7f4b43ef" providerId="ADAL" clId="{7ABF1430-4B12-264B-A75E-05AD6F7B1DE7}" dt="2022-01-31T07:37:37.142" v="4619" actId="1076"/>
          <ac:graphicFrameMkLst>
            <pc:docMk/>
            <pc:sldMk cId="3117273124" sldId="477"/>
            <ac:graphicFrameMk id="8" creationId="{312998B5-C1A8-6248-8020-35AFAF358546}"/>
          </ac:graphicFrameMkLst>
        </pc:graphicFrameChg>
      </pc:sldChg>
      <pc:sldChg chg="delSp modSp add del mod">
        <pc:chgData name="Puneet Agarwal" userId="5598ee11-02e9-4699-9622-e28b7f4b43ef" providerId="ADAL" clId="{7ABF1430-4B12-264B-A75E-05AD6F7B1DE7}" dt="2022-01-31T07:24:23.399" v="4351" actId="2696"/>
        <pc:sldMkLst>
          <pc:docMk/>
          <pc:sldMk cId="4219619417" sldId="477"/>
        </pc:sldMkLst>
        <pc:spChg chg="mod">
          <ac:chgData name="Puneet Agarwal" userId="5598ee11-02e9-4699-9622-e28b7f4b43ef" providerId="ADAL" clId="{7ABF1430-4B12-264B-A75E-05AD6F7B1DE7}" dt="2022-01-31T07:23:15.958" v="4338" actId="14100"/>
          <ac:spMkLst>
            <pc:docMk/>
            <pc:sldMk cId="4219619417" sldId="477"/>
            <ac:spMk id="4" creationId="{1976C0CE-B857-BB4E-B21C-48DA6D127E68}"/>
          </ac:spMkLst>
        </pc:spChg>
        <pc:spChg chg="mod">
          <ac:chgData name="Puneet Agarwal" userId="5598ee11-02e9-4699-9622-e28b7f4b43ef" providerId="ADAL" clId="{7ABF1430-4B12-264B-A75E-05AD6F7B1DE7}" dt="2022-01-31T07:22:42.600" v="4330" actId="1076"/>
          <ac:spMkLst>
            <pc:docMk/>
            <pc:sldMk cId="4219619417" sldId="477"/>
            <ac:spMk id="5" creationId="{D6E92019-1ADA-7D48-90C8-8BE6EC000105}"/>
          </ac:spMkLst>
        </pc:spChg>
        <pc:spChg chg="mod">
          <ac:chgData name="Puneet Agarwal" userId="5598ee11-02e9-4699-9622-e28b7f4b43ef" providerId="ADAL" clId="{7ABF1430-4B12-264B-A75E-05AD6F7B1DE7}" dt="2022-01-31T07:23:31.618" v="4341" actId="14100"/>
          <ac:spMkLst>
            <pc:docMk/>
            <pc:sldMk cId="4219619417" sldId="477"/>
            <ac:spMk id="6" creationId="{3797C3AF-B07B-FB4C-9CA3-5D5545F511DB}"/>
          </ac:spMkLst>
        </pc:spChg>
        <pc:spChg chg="mod">
          <ac:chgData name="Puneet Agarwal" userId="5598ee11-02e9-4699-9622-e28b7f4b43ef" providerId="ADAL" clId="{7ABF1430-4B12-264B-A75E-05AD6F7B1DE7}" dt="2022-01-31T07:23:20.226" v="4339" actId="1076"/>
          <ac:spMkLst>
            <pc:docMk/>
            <pc:sldMk cId="4219619417" sldId="477"/>
            <ac:spMk id="7" creationId="{9BF0443C-592E-3247-8E0C-86921D0E7BFD}"/>
          </ac:spMkLst>
        </pc:spChg>
        <pc:spChg chg="mod">
          <ac:chgData name="Puneet Agarwal" userId="5598ee11-02e9-4699-9622-e28b7f4b43ef" providerId="ADAL" clId="{7ABF1430-4B12-264B-A75E-05AD6F7B1DE7}" dt="2022-01-31T07:21:34.173" v="4321" actId="20577"/>
          <ac:spMkLst>
            <pc:docMk/>
            <pc:sldMk cId="4219619417" sldId="477"/>
            <ac:spMk id="9" creationId="{99DBEF31-D8DD-4A4C-8D6F-FAB33A7BF0C1}"/>
          </ac:spMkLst>
        </pc:spChg>
        <pc:spChg chg="del">
          <ac:chgData name="Puneet Agarwal" userId="5598ee11-02e9-4699-9622-e28b7f4b43ef" providerId="ADAL" clId="{7ABF1430-4B12-264B-A75E-05AD6F7B1DE7}" dt="2022-01-31T07:20:37.628" v="4299" actId="478"/>
          <ac:spMkLst>
            <pc:docMk/>
            <pc:sldMk cId="4219619417" sldId="477"/>
            <ac:spMk id="10" creationId="{0EED51CF-67D5-B546-A734-3B6C2D4CFA07}"/>
          </ac:spMkLst>
        </pc:spChg>
        <pc:spChg chg="del">
          <ac:chgData name="Puneet Agarwal" userId="5598ee11-02e9-4699-9622-e28b7f4b43ef" providerId="ADAL" clId="{7ABF1430-4B12-264B-A75E-05AD6F7B1DE7}" dt="2022-01-31T07:20:37.628" v="4299" actId="478"/>
          <ac:spMkLst>
            <pc:docMk/>
            <pc:sldMk cId="4219619417" sldId="477"/>
            <ac:spMk id="11" creationId="{5866C8C4-B8FD-7041-9976-E25FAE02C9F9}"/>
          </ac:spMkLst>
        </pc:spChg>
        <pc:spChg chg="del">
          <ac:chgData name="Puneet Agarwal" userId="5598ee11-02e9-4699-9622-e28b7f4b43ef" providerId="ADAL" clId="{7ABF1430-4B12-264B-A75E-05AD6F7B1DE7}" dt="2022-01-31T07:20:37.628" v="4299" actId="478"/>
          <ac:spMkLst>
            <pc:docMk/>
            <pc:sldMk cId="4219619417" sldId="477"/>
            <ac:spMk id="12" creationId="{7E7D66F5-44C4-1541-9C62-1B315DFE7A69}"/>
          </ac:spMkLst>
        </pc:spChg>
        <pc:spChg chg="del">
          <ac:chgData name="Puneet Agarwal" userId="5598ee11-02e9-4699-9622-e28b7f4b43ef" providerId="ADAL" clId="{7ABF1430-4B12-264B-A75E-05AD6F7B1DE7}" dt="2022-01-31T07:20:37.628" v="4299" actId="478"/>
          <ac:spMkLst>
            <pc:docMk/>
            <pc:sldMk cId="4219619417" sldId="477"/>
            <ac:spMk id="15" creationId="{32BEEFA5-CA23-4F4B-9C1B-68B3597C24A3}"/>
          </ac:spMkLst>
        </pc:spChg>
        <pc:spChg chg="del">
          <ac:chgData name="Puneet Agarwal" userId="5598ee11-02e9-4699-9622-e28b7f4b43ef" providerId="ADAL" clId="{7ABF1430-4B12-264B-A75E-05AD6F7B1DE7}" dt="2022-01-31T07:20:37.628" v="4299" actId="478"/>
          <ac:spMkLst>
            <pc:docMk/>
            <pc:sldMk cId="4219619417" sldId="477"/>
            <ac:spMk id="17" creationId="{48D48754-E086-8B4E-960C-559A1E24139D}"/>
          </ac:spMkLst>
        </pc:spChg>
        <pc:spChg chg="del">
          <ac:chgData name="Puneet Agarwal" userId="5598ee11-02e9-4699-9622-e28b7f4b43ef" providerId="ADAL" clId="{7ABF1430-4B12-264B-A75E-05AD6F7B1DE7}" dt="2022-01-31T07:20:37.628" v="4299" actId="478"/>
          <ac:spMkLst>
            <pc:docMk/>
            <pc:sldMk cId="4219619417" sldId="477"/>
            <ac:spMk id="36" creationId="{7902F8FA-20E7-5D46-B558-A2A1147922E2}"/>
          </ac:spMkLst>
        </pc:spChg>
        <pc:picChg chg="mod">
          <ac:chgData name="Puneet Agarwal" userId="5598ee11-02e9-4699-9622-e28b7f4b43ef" providerId="ADAL" clId="{7ABF1430-4B12-264B-A75E-05AD6F7B1DE7}" dt="2022-01-31T07:20:52.785" v="4301" actId="14100"/>
          <ac:picMkLst>
            <pc:docMk/>
            <pc:sldMk cId="4219619417" sldId="477"/>
            <ac:picMk id="8" creationId="{3038656D-D89B-FA48-A035-00EF328E770B}"/>
          </ac:picMkLst>
        </pc:picChg>
        <pc:cxnChg chg="mod">
          <ac:chgData name="Puneet Agarwal" userId="5598ee11-02e9-4699-9622-e28b7f4b43ef" providerId="ADAL" clId="{7ABF1430-4B12-264B-A75E-05AD6F7B1DE7}" dt="2022-01-31T07:22:34.374" v="4328" actId="1076"/>
          <ac:cxnSpMkLst>
            <pc:docMk/>
            <pc:sldMk cId="4219619417" sldId="477"/>
            <ac:cxnSpMk id="3" creationId="{0C1E29CF-6FA8-7646-B6FA-B52AFDE64170}"/>
          </ac:cxnSpMkLst>
        </pc:cxnChg>
        <pc:cxnChg chg="del mod">
          <ac:chgData name="Puneet Agarwal" userId="5598ee11-02e9-4699-9622-e28b7f4b43ef" providerId="ADAL" clId="{7ABF1430-4B12-264B-A75E-05AD6F7B1DE7}" dt="2022-01-31T07:20:37.628" v="4299" actId="478"/>
          <ac:cxnSpMkLst>
            <pc:docMk/>
            <pc:sldMk cId="4219619417" sldId="477"/>
            <ac:cxnSpMk id="13" creationId="{61253ECE-5678-224B-B5FF-970FA3FD63E7}"/>
          </ac:cxnSpMkLst>
        </pc:cxnChg>
        <pc:cxnChg chg="del mod">
          <ac:chgData name="Puneet Agarwal" userId="5598ee11-02e9-4699-9622-e28b7f4b43ef" providerId="ADAL" clId="{7ABF1430-4B12-264B-A75E-05AD6F7B1DE7}" dt="2022-01-31T07:20:37.628" v="4299" actId="478"/>
          <ac:cxnSpMkLst>
            <pc:docMk/>
            <pc:sldMk cId="4219619417" sldId="477"/>
            <ac:cxnSpMk id="14" creationId="{36512C87-FA9B-AF42-B898-AFD2586AFA15}"/>
          </ac:cxnSpMkLst>
        </pc:cxnChg>
      </pc:sldChg>
      <pc:sldChg chg="addSp delSp modSp new mod modAnim">
        <pc:chgData name="Puneet Agarwal" userId="5598ee11-02e9-4699-9622-e28b7f4b43ef" providerId="ADAL" clId="{7ABF1430-4B12-264B-A75E-05AD6F7B1DE7}" dt="2022-01-31T08:15:40.233" v="5130"/>
        <pc:sldMkLst>
          <pc:docMk/>
          <pc:sldMk cId="49939866" sldId="478"/>
        </pc:sldMkLst>
        <pc:spChg chg="del">
          <ac:chgData name="Puneet Agarwal" userId="5598ee11-02e9-4699-9622-e28b7f4b43ef" providerId="ADAL" clId="{7ABF1430-4B12-264B-A75E-05AD6F7B1DE7}" dt="2022-01-31T07:44:01.465" v="4838" actId="478"/>
          <ac:spMkLst>
            <pc:docMk/>
            <pc:sldMk cId="49939866" sldId="478"/>
            <ac:spMk id="2" creationId="{8A4993A8-AC6E-6A48-9FA0-C123526A8552}"/>
          </ac:spMkLst>
        </pc:spChg>
        <pc:spChg chg="del">
          <ac:chgData name="Puneet Agarwal" userId="5598ee11-02e9-4699-9622-e28b7f4b43ef" providerId="ADAL" clId="{7ABF1430-4B12-264B-A75E-05AD6F7B1DE7}" dt="2022-01-31T07:44:01.465" v="4838" actId="478"/>
          <ac:spMkLst>
            <pc:docMk/>
            <pc:sldMk cId="49939866" sldId="478"/>
            <ac:spMk id="3" creationId="{A864BDDB-50D7-5043-9F77-C9392FBC7A99}"/>
          </ac:spMkLst>
        </pc:spChg>
        <pc:spChg chg="del">
          <ac:chgData name="Puneet Agarwal" userId="5598ee11-02e9-4699-9622-e28b7f4b43ef" providerId="ADAL" clId="{7ABF1430-4B12-264B-A75E-05AD6F7B1DE7}" dt="2022-01-31T07:44:01.465" v="4838" actId="478"/>
          <ac:spMkLst>
            <pc:docMk/>
            <pc:sldMk cId="49939866" sldId="478"/>
            <ac:spMk id="4" creationId="{A526F4D4-D82A-3349-B1C7-14BC95FD6037}"/>
          </ac:spMkLst>
        </pc:spChg>
        <pc:spChg chg="del">
          <ac:chgData name="Puneet Agarwal" userId="5598ee11-02e9-4699-9622-e28b7f4b43ef" providerId="ADAL" clId="{7ABF1430-4B12-264B-A75E-05AD6F7B1DE7}" dt="2022-01-31T07:44:01.465" v="4838" actId="478"/>
          <ac:spMkLst>
            <pc:docMk/>
            <pc:sldMk cId="49939866" sldId="478"/>
            <ac:spMk id="5" creationId="{FA1E81BE-B890-4841-B589-19C10F471FA9}"/>
          </ac:spMkLst>
        </pc:spChg>
        <pc:spChg chg="del">
          <ac:chgData name="Puneet Agarwal" userId="5598ee11-02e9-4699-9622-e28b7f4b43ef" providerId="ADAL" clId="{7ABF1430-4B12-264B-A75E-05AD6F7B1DE7}" dt="2022-01-31T07:44:01.465" v="4838" actId="478"/>
          <ac:spMkLst>
            <pc:docMk/>
            <pc:sldMk cId="49939866" sldId="478"/>
            <ac:spMk id="6" creationId="{BD5B28F8-293C-FE40-AFD7-D38912145CA0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7" creationId="{CDC470A0-6804-7142-BC2F-9E00B52B4F63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8" creationId="{B9586A7E-8216-F143-8185-506143D76C50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9" creationId="{3ACEF73C-C574-4F4A-8B33-87F1660B800A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10" creationId="{2D842F7F-6F60-0C4E-A76B-D5BFB0624039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11" creationId="{C2D07C0F-4CF0-5745-822A-92AAD677DBBB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14" creationId="{36A98DFA-F247-E34F-ABB2-74BA91797D41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15" creationId="{5C12AC1A-5815-C94B-9C93-7FC1EA930F22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16" creationId="{EE4E6B2E-EE6E-384F-B9A0-36F04C2DDFE7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17" creationId="{9A74D01D-9F9E-814D-B334-1E4171ABC460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18" creationId="{98AFA267-A774-8244-9C9E-82DC952A5103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19" creationId="{30CEB520-BFF0-674C-B9FD-17EE942D7C80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0" creationId="{D419332A-3F2D-044C-B305-9AFA67894EF4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1" creationId="{726C57E4-C013-D843-B2D8-7F26DD6EDB5F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2" creationId="{13D4E41A-F367-7F45-909A-FC6FCA5913AD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3" creationId="{AA4A900C-A651-4C4B-84B0-F7642828DA54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4" creationId="{0ABD3745-7B1B-1446-8EB3-D113529CB3AC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5" creationId="{9CA2B3A8-57C3-9C4D-83B0-73ED8D9B0CAA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6" creationId="{BA5F4903-4DE2-F944-8D28-0555AB5F25D2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7" creationId="{917FB513-1313-D14F-8E37-CAA64BA62225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8" creationId="{A896C96D-CD85-8B40-84F7-FCB8DA1D5772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29" creationId="{5EF61265-0A6C-D940-B58D-4553D87F6B13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30" creationId="{CA9E4725-6D48-BB4C-8C5B-433E49EDE941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31" creationId="{F18BA47D-38DD-754B-A785-5B55EC0F9813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32" creationId="{3BE4CED0-7908-8F42-9A00-659CD2401C80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33" creationId="{CC462497-E49C-E24F-A4B6-66E7DBBE72E3}"/>
          </ac:spMkLst>
        </pc:spChg>
        <pc:spChg chg="add mod">
          <ac:chgData name="Puneet Agarwal" userId="5598ee11-02e9-4699-9622-e28b7f4b43ef" providerId="ADAL" clId="{7ABF1430-4B12-264B-A75E-05AD6F7B1DE7}" dt="2022-01-31T08:15:19.425" v="5126" actId="1076"/>
          <ac:spMkLst>
            <pc:docMk/>
            <pc:sldMk cId="49939866" sldId="478"/>
            <ac:spMk id="34" creationId="{AB32969A-6ABC-2D40-8E69-68CF8CF58321}"/>
          </ac:spMkLst>
        </pc:spChg>
        <pc:spChg chg="add mod">
          <ac:chgData name="Puneet Agarwal" userId="5598ee11-02e9-4699-9622-e28b7f4b43ef" providerId="ADAL" clId="{7ABF1430-4B12-264B-A75E-05AD6F7B1DE7}" dt="2022-01-31T08:15:32.144" v="5129" actId="1076"/>
          <ac:spMkLst>
            <pc:docMk/>
            <pc:sldMk cId="49939866" sldId="478"/>
            <ac:spMk id="35" creationId="{5B933F62-47A5-8141-BA6A-7CD958DEFA6F}"/>
          </ac:spMkLst>
        </pc:spChg>
        <pc:cxnChg chg="add del mod">
          <ac:chgData name="Puneet Agarwal" userId="5598ee11-02e9-4699-9622-e28b7f4b43ef" providerId="ADAL" clId="{7ABF1430-4B12-264B-A75E-05AD6F7B1DE7}" dt="2022-01-31T07:46:35.361" v="4865" actId="478"/>
          <ac:cxnSpMkLst>
            <pc:docMk/>
            <pc:sldMk cId="49939866" sldId="478"/>
            <ac:cxnSpMk id="13" creationId="{FD6B723B-9E28-CD45-868C-F1275C624BBA}"/>
          </ac:cxnSpMkLst>
        </pc:cxnChg>
      </pc:sldChg>
      <pc:sldChg chg="addSp delSp modSp new mod modAnim">
        <pc:chgData name="Puneet Agarwal" userId="5598ee11-02e9-4699-9622-e28b7f4b43ef" providerId="ADAL" clId="{7ABF1430-4B12-264B-A75E-05AD6F7B1DE7}" dt="2022-01-31T19:20:29.075" v="5761"/>
        <pc:sldMkLst>
          <pc:docMk/>
          <pc:sldMk cId="3153052619" sldId="479"/>
        </pc:sldMkLst>
        <pc:spChg chg="del">
          <ac:chgData name="Puneet Agarwal" userId="5598ee11-02e9-4699-9622-e28b7f4b43ef" providerId="ADAL" clId="{7ABF1430-4B12-264B-A75E-05AD6F7B1DE7}" dt="2022-01-31T08:08:58.494" v="4943" actId="478"/>
          <ac:spMkLst>
            <pc:docMk/>
            <pc:sldMk cId="3153052619" sldId="479"/>
            <ac:spMk id="2" creationId="{0C5548E5-71CA-7A42-B25B-DF8A86FC66DA}"/>
          </ac:spMkLst>
        </pc:spChg>
        <pc:spChg chg="add mod">
          <ac:chgData name="Puneet Agarwal" userId="5598ee11-02e9-4699-9622-e28b7f4b43ef" providerId="ADAL" clId="{7ABF1430-4B12-264B-A75E-05AD6F7B1DE7}" dt="2022-01-31T19:20:23.236" v="5760" actId="1076"/>
          <ac:spMkLst>
            <pc:docMk/>
            <pc:sldMk cId="3153052619" sldId="479"/>
            <ac:spMk id="2" creationId="{3C6C5D32-3857-3A4B-9021-0E0DAA287C53}"/>
          </ac:spMkLst>
        </pc:spChg>
        <pc:spChg chg="del">
          <ac:chgData name="Puneet Agarwal" userId="5598ee11-02e9-4699-9622-e28b7f4b43ef" providerId="ADAL" clId="{7ABF1430-4B12-264B-A75E-05AD6F7B1DE7}" dt="2022-01-31T08:08:58.494" v="4943" actId="478"/>
          <ac:spMkLst>
            <pc:docMk/>
            <pc:sldMk cId="3153052619" sldId="479"/>
            <ac:spMk id="3" creationId="{40DBBF24-C754-CC42-994A-4BA84F262E92}"/>
          </ac:spMkLst>
        </pc:spChg>
        <pc:spChg chg="del">
          <ac:chgData name="Puneet Agarwal" userId="5598ee11-02e9-4699-9622-e28b7f4b43ef" providerId="ADAL" clId="{7ABF1430-4B12-264B-A75E-05AD6F7B1DE7}" dt="2022-01-31T08:08:58.494" v="4943" actId="478"/>
          <ac:spMkLst>
            <pc:docMk/>
            <pc:sldMk cId="3153052619" sldId="479"/>
            <ac:spMk id="4" creationId="{4E745CC2-404B-E34A-B23B-E3E946A96B6B}"/>
          </ac:spMkLst>
        </pc:spChg>
        <pc:spChg chg="add mod">
          <ac:chgData name="Puneet Agarwal" userId="5598ee11-02e9-4699-9622-e28b7f4b43ef" providerId="ADAL" clId="{7ABF1430-4B12-264B-A75E-05AD6F7B1DE7}" dt="2022-01-31T19:20:14.945" v="5758" actId="207"/>
          <ac:spMkLst>
            <pc:docMk/>
            <pc:sldMk cId="3153052619" sldId="479"/>
            <ac:spMk id="4" creationId="{EE548AED-B187-734A-B512-7FE5AD19334B}"/>
          </ac:spMkLst>
        </pc:spChg>
        <pc:spChg chg="del">
          <ac:chgData name="Puneet Agarwal" userId="5598ee11-02e9-4699-9622-e28b7f4b43ef" providerId="ADAL" clId="{7ABF1430-4B12-264B-A75E-05AD6F7B1DE7}" dt="2022-01-31T08:08:58.494" v="4943" actId="478"/>
          <ac:spMkLst>
            <pc:docMk/>
            <pc:sldMk cId="3153052619" sldId="479"/>
            <ac:spMk id="5" creationId="{03A916C2-D1CD-FC44-A50E-55BFE54C34B8}"/>
          </ac:spMkLst>
        </pc:spChg>
        <pc:spChg chg="del">
          <ac:chgData name="Puneet Agarwal" userId="5598ee11-02e9-4699-9622-e28b7f4b43ef" providerId="ADAL" clId="{7ABF1430-4B12-264B-A75E-05AD6F7B1DE7}" dt="2022-01-31T08:08:58.494" v="4943" actId="478"/>
          <ac:spMkLst>
            <pc:docMk/>
            <pc:sldMk cId="3153052619" sldId="479"/>
            <ac:spMk id="6" creationId="{0AE4C635-9754-1145-80F3-7DEA74D916ED}"/>
          </ac:spMkLst>
        </pc:spChg>
        <pc:spChg chg="add mod">
          <ac:chgData name="Puneet Agarwal" userId="5598ee11-02e9-4699-9622-e28b7f4b43ef" providerId="ADAL" clId="{7ABF1430-4B12-264B-A75E-05AD6F7B1DE7}" dt="2022-01-31T19:20:18.197" v="5759" actId="1076"/>
          <ac:spMkLst>
            <pc:docMk/>
            <pc:sldMk cId="3153052619" sldId="479"/>
            <ac:spMk id="7" creationId="{5E0021B5-04AB-C44C-A8AF-B74CB52B8CAC}"/>
          </ac:spMkLst>
        </pc:spChg>
      </pc:sldChg>
      <pc:sldChg chg="add del">
        <pc:chgData name="Puneet Agarwal" userId="5598ee11-02e9-4699-9622-e28b7f4b43ef" providerId="ADAL" clId="{7ABF1430-4B12-264B-A75E-05AD6F7B1DE7}" dt="2022-01-31T18:55:36.963" v="5190" actId="2696"/>
        <pc:sldMkLst>
          <pc:docMk/>
          <pc:sldMk cId="120293205" sldId="480"/>
        </pc:sldMkLst>
      </pc:sldChg>
      <pc:sldChg chg="modSp add mod modAnim">
        <pc:chgData name="Puneet Agarwal" userId="5598ee11-02e9-4699-9622-e28b7f4b43ef" providerId="ADAL" clId="{7ABF1430-4B12-264B-A75E-05AD6F7B1DE7}" dt="2022-01-31T19:00:07.471" v="5437"/>
        <pc:sldMkLst>
          <pc:docMk/>
          <pc:sldMk cId="3881480213" sldId="480"/>
        </pc:sldMkLst>
        <pc:spChg chg="mod">
          <ac:chgData name="Puneet Agarwal" userId="5598ee11-02e9-4699-9622-e28b7f4b43ef" providerId="ADAL" clId="{7ABF1430-4B12-264B-A75E-05AD6F7B1DE7}" dt="2022-01-31T18:59:37.607" v="5435" actId="1076"/>
          <ac:spMkLst>
            <pc:docMk/>
            <pc:sldMk cId="3881480213" sldId="480"/>
            <ac:spMk id="2" creationId="{3C6C5D32-3857-3A4B-9021-0E0DAA287C53}"/>
          </ac:spMkLst>
        </pc:spChg>
      </pc:sldChg>
      <pc:sldChg chg="addSp delSp modSp add del mod">
        <pc:chgData name="Puneet Agarwal" userId="5598ee11-02e9-4699-9622-e28b7f4b43ef" providerId="ADAL" clId="{7ABF1430-4B12-264B-A75E-05AD6F7B1DE7}" dt="2022-01-31T19:09:28.977" v="5566" actId="2696"/>
        <pc:sldMkLst>
          <pc:docMk/>
          <pc:sldMk cId="773836151" sldId="481"/>
        </pc:sldMkLst>
        <pc:spChg chg="add mod">
          <ac:chgData name="Puneet Agarwal" userId="5598ee11-02e9-4699-9622-e28b7f4b43ef" providerId="ADAL" clId="{7ABF1430-4B12-264B-A75E-05AD6F7B1DE7}" dt="2022-01-31T19:03:39.180" v="5475" actId="1076"/>
          <ac:spMkLst>
            <pc:docMk/>
            <pc:sldMk cId="773836151" sldId="481"/>
            <ac:spMk id="2" creationId="{E52152A8-4BD0-DF40-8F12-79625D80AE65}"/>
          </ac:spMkLst>
        </pc:spChg>
        <pc:spChg chg="del">
          <ac:chgData name="Puneet Agarwal" userId="5598ee11-02e9-4699-9622-e28b7f4b43ef" providerId="ADAL" clId="{7ABF1430-4B12-264B-A75E-05AD6F7B1DE7}" dt="2022-01-31T19:01:11.927" v="5439" actId="478"/>
          <ac:spMkLst>
            <pc:docMk/>
            <pc:sldMk cId="773836151" sldId="481"/>
            <ac:spMk id="17" creationId="{48D48754-E086-8B4E-960C-559A1E24139D}"/>
          </ac:spMkLst>
        </pc:spChg>
        <pc:spChg chg="add mod">
          <ac:chgData name="Puneet Agarwal" userId="5598ee11-02e9-4699-9622-e28b7f4b43ef" providerId="ADAL" clId="{7ABF1430-4B12-264B-A75E-05AD6F7B1DE7}" dt="2022-01-31T19:04:39.604" v="5501" actId="14100"/>
          <ac:spMkLst>
            <pc:docMk/>
            <pc:sldMk cId="773836151" sldId="481"/>
            <ac:spMk id="18" creationId="{08FD03AA-08DD-4D46-B65A-8E574F9F1A9B}"/>
          </ac:spMkLst>
        </pc:spChg>
        <pc:picChg chg="mod">
          <ac:chgData name="Puneet Agarwal" userId="5598ee11-02e9-4699-9622-e28b7f4b43ef" providerId="ADAL" clId="{7ABF1430-4B12-264B-A75E-05AD6F7B1DE7}" dt="2022-01-31T19:04:54.337" v="5503" actId="1076"/>
          <ac:picMkLst>
            <pc:docMk/>
            <pc:sldMk cId="773836151" sldId="481"/>
            <ac:picMk id="8" creationId="{3038656D-D89B-FA48-A035-00EF328E770B}"/>
          </ac:picMkLst>
        </pc:picChg>
      </pc:sldChg>
      <pc:sldChg chg="addSp delSp modSp add mod modAnim">
        <pc:chgData name="Puneet Agarwal" userId="5598ee11-02e9-4699-9622-e28b7f4b43ef" providerId="ADAL" clId="{7ABF1430-4B12-264B-A75E-05AD6F7B1DE7}" dt="2022-01-31T19:09:23.589" v="5565"/>
        <pc:sldMkLst>
          <pc:docMk/>
          <pc:sldMk cId="371763550" sldId="482"/>
        </pc:sldMkLst>
        <pc:spChg chg="add mod">
          <ac:chgData name="Puneet Agarwal" userId="5598ee11-02e9-4699-9622-e28b7f4b43ef" providerId="ADAL" clId="{7ABF1430-4B12-264B-A75E-05AD6F7B1DE7}" dt="2022-01-31T19:09:04.493" v="5562" actId="207"/>
          <ac:spMkLst>
            <pc:docMk/>
            <pc:sldMk cId="371763550" sldId="482"/>
            <ac:spMk id="6" creationId="{7BE083B0-6E24-124E-93C4-EC3D59EA0DC3}"/>
          </ac:spMkLst>
        </pc:spChg>
        <pc:spChg chg="add mod">
          <ac:chgData name="Puneet Agarwal" userId="5598ee11-02e9-4699-9622-e28b7f4b43ef" providerId="ADAL" clId="{7ABF1430-4B12-264B-A75E-05AD6F7B1DE7}" dt="2022-01-31T19:09:10.578" v="5564" actId="207"/>
          <ac:spMkLst>
            <pc:docMk/>
            <pc:sldMk cId="371763550" sldId="482"/>
            <ac:spMk id="7" creationId="{8E0FEBCC-63A8-D943-9E0B-AD9A2368BE59}"/>
          </ac:spMkLst>
        </pc:spChg>
        <pc:spChg chg="add mod">
          <ac:chgData name="Puneet Agarwal" userId="5598ee11-02e9-4699-9622-e28b7f4b43ef" providerId="ADAL" clId="{7ABF1430-4B12-264B-A75E-05AD6F7B1DE7}" dt="2022-01-31T19:08:23.524" v="5558" actId="1076"/>
          <ac:spMkLst>
            <pc:docMk/>
            <pc:sldMk cId="371763550" sldId="482"/>
            <ac:spMk id="10" creationId="{FE778108-6858-3946-9C23-E746A255A0AD}"/>
          </ac:spMkLst>
        </pc:spChg>
        <pc:spChg chg="del">
          <ac:chgData name="Puneet Agarwal" userId="5598ee11-02e9-4699-9622-e28b7f4b43ef" providerId="ADAL" clId="{7ABF1430-4B12-264B-A75E-05AD6F7B1DE7}" dt="2022-01-31T19:05:26.869" v="5506" actId="478"/>
          <ac:spMkLst>
            <pc:docMk/>
            <pc:sldMk cId="371763550" sldId="482"/>
            <ac:spMk id="11" creationId="{21F1F084-AF82-8746-8676-9B536FBA06C1}"/>
          </ac:spMkLst>
        </pc:spChg>
        <pc:spChg chg="add mod">
          <ac:chgData name="Puneet Agarwal" userId="5598ee11-02e9-4699-9622-e28b7f4b43ef" providerId="ADAL" clId="{7ABF1430-4B12-264B-A75E-05AD6F7B1DE7}" dt="2022-01-31T19:08:12" v="5557" actId="207"/>
          <ac:spMkLst>
            <pc:docMk/>
            <pc:sldMk cId="371763550" sldId="482"/>
            <ac:spMk id="12" creationId="{0AA69F95-A50E-344F-9FD0-B54CF274C660}"/>
          </ac:spMkLst>
        </pc:spChg>
        <pc:picChg chg="add mod">
          <ac:chgData name="Puneet Agarwal" userId="5598ee11-02e9-4699-9622-e28b7f4b43ef" providerId="ADAL" clId="{7ABF1430-4B12-264B-A75E-05AD6F7B1DE7}" dt="2022-01-31T19:06:35.312" v="5517" actId="1076"/>
          <ac:picMkLst>
            <pc:docMk/>
            <pc:sldMk cId="371763550" sldId="482"/>
            <ac:picMk id="2" creationId="{165E4941-53DB-4E47-8199-F79E4C69F0E8}"/>
          </ac:picMkLst>
        </pc:picChg>
        <pc:picChg chg="mod">
          <ac:chgData name="Puneet Agarwal" userId="5598ee11-02e9-4699-9622-e28b7f4b43ef" providerId="ADAL" clId="{7ABF1430-4B12-264B-A75E-05AD6F7B1DE7}" dt="2022-01-31T19:06:29.701" v="5515" actId="1076"/>
          <ac:picMkLst>
            <pc:docMk/>
            <pc:sldMk cId="371763550" sldId="482"/>
            <ac:picMk id="8" creationId="{E5914BBA-AC2A-0047-93F9-DD44A09D3E84}"/>
          </ac:picMkLst>
        </pc:picChg>
        <pc:picChg chg="del">
          <ac:chgData name="Puneet Agarwal" userId="5598ee11-02e9-4699-9622-e28b7f4b43ef" providerId="ADAL" clId="{7ABF1430-4B12-264B-A75E-05AD6F7B1DE7}" dt="2022-01-31T19:05:29.477" v="5507" actId="478"/>
          <ac:picMkLst>
            <pc:docMk/>
            <pc:sldMk cId="371763550" sldId="482"/>
            <ac:picMk id="9" creationId="{1AAE232B-7989-EA49-8533-1CD9FA64BA21}"/>
          </ac:picMkLst>
        </pc:picChg>
      </pc:sldChg>
      <pc:sldChg chg="addSp delSp modSp add mod ord modAnim">
        <pc:chgData name="Puneet Agarwal" userId="5598ee11-02e9-4699-9622-e28b7f4b43ef" providerId="ADAL" clId="{7ABF1430-4B12-264B-A75E-05AD6F7B1DE7}" dt="2022-01-31T19:29:00.881" v="5811" actId="20578"/>
        <pc:sldMkLst>
          <pc:docMk/>
          <pc:sldMk cId="40514530" sldId="483"/>
        </pc:sldMkLst>
        <pc:spChg chg="mod">
          <ac:chgData name="Puneet Agarwal" userId="5598ee11-02e9-4699-9622-e28b7f4b43ef" providerId="ADAL" clId="{7ABF1430-4B12-264B-A75E-05AD6F7B1DE7}" dt="2022-01-31T19:10:54.254" v="5578" actId="1076"/>
          <ac:spMkLst>
            <pc:docMk/>
            <pc:sldMk cId="40514530" sldId="483"/>
            <ac:spMk id="6" creationId="{7BE083B0-6E24-124E-93C4-EC3D59EA0DC3}"/>
          </ac:spMkLst>
        </pc:spChg>
        <pc:spChg chg="mod">
          <ac:chgData name="Puneet Agarwal" userId="5598ee11-02e9-4699-9622-e28b7f4b43ef" providerId="ADAL" clId="{7ABF1430-4B12-264B-A75E-05AD6F7B1DE7}" dt="2022-01-31T19:11:00.424" v="5579" actId="1076"/>
          <ac:spMkLst>
            <pc:docMk/>
            <pc:sldMk cId="40514530" sldId="483"/>
            <ac:spMk id="7" creationId="{8E0FEBCC-63A8-D943-9E0B-AD9A2368BE59}"/>
          </ac:spMkLst>
        </pc:spChg>
        <pc:spChg chg="add mod">
          <ac:chgData name="Puneet Agarwal" userId="5598ee11-02e9-4699-9622-e28b7f4b43ef" providerId="ADAL" clId="{7ABF1430-4B12-264B-A75E-05AD6F7B1DE7}" dt="2022-01-31T19:14:26.657" v="5648" actId="1076"/>
          <ac:spMkLst>
            <pc:docMk/>
            <pc:sldMk cId="40514530" sldId="483"/>
            <ac:spMk id="9" creationId="{3AF56C95-BC92-014B-A0CC-2D21BD34751C}"/>
          </ac:spMkLst>
        </pc:spChg>
        <pc:spChg chg="del">
          <ac:chgData name="Puneet Agarwal" userId="5598ee11-02e9-4699-9622-e28b7f4b43ef" providerId="ADAL" clId="{7ABF1430-4B12-264B-A75E-05AD6F7B1DE7}" dt="2022-01-31T19:10:37.620" v="5574" actId="478"/>
          <ac:spMkLst>
            <pc:docMk/>
            <pc:sldMk cId="40514530" sldId="483"/>
            <ac:spMk id="10" creationId="{FE778108-6858-3946-9C23-E746A255A0AD}"/>
          </ac:spMkLst>
        </pc:spChg>
      </pc:sldChg>
      <pc:sldChg chg="addSp delSp modSp add mod ord modAnim">
        <pc:chgData name="Puneet Agarwal" userId="5598ee11-02e9-4699-9622-e28b7f4b43ef" providerId="ADAL" clId="{7ABF1430-4B12-264B-A75E-05AD6F7B1DE7}" dt="2022-01-31T19:28:43.288" v="5809" actId="20578"/>
        <pc:sldMkLst>
          <pc:docMk/>
          <pc:sldMk cId="5363631" sldId="484"/>
        </pc:sldMkLst>
        <pc:spChg chg="mod">
          <ac:chgData name="Puneet Agarwal" userId="5598ee11-02e9-4699-9622-e28b7f4b43ef" providerId="ADAL" clId="{7ABF1430-4B12-264B-A75E-05AD6F7B1DE7}" dt="2022-01-31T19:28:02.158" v="5804" actId="20577"/>
          <ac:spMkLst>
            <pc:docMk/>
            <pc:sldMk cId="5363631" sldId="484"/>
            <ac:spMk id="6" creationId="{7BE083B0-6E24-124E-93C4-EC3D59EA0DC3}"/>
          </ac:spMkLst>
        </pc:spChg>
        <pc:spChg chg="mod">
          <ac:chgData name="Puneet Agarwal" userId="5598ee11-02e9-4699-9622-e28b7f4b43ef" providerId="ADAL" clId="{7ABF1430-4B12-264B-A75E-05AD6F7B1DE7}" dt="2022-01-31T19:27:03.115" v="5788" actId="20577"/>
          <ac:spMkLst>
            <pc:docMk/>
            <pc:sldMk cId="5363631" sldId="484"/>
            <ac:spMk id="7" creationId="{8E0FEBCC-63A8-D943-9E0B-AD9A2368BE59}"/>
          </ac:spMkLst>
        </pc:spChg>
        <pc:spChg chg="mod">
          <ac:chgData name="Puneet Agarwal" userId="5598ee11-02e9-4699-9622-e28b7f4b43ef" providerId="ADAL" clId="{7ABF1430-4B12-264B-A75E-05AD6F7B1DE7}" dt="2022-01-31T19:27:50.204" v="5800" actId="20577"/>
          <ac:spMkLst>
            <pc:docMk/>
            <pc:sldMk cId="5363631" sldId="484"/>
            <ac:spMk id="9" creationId="{3AF56C95-BC92-014B-A0CC-2D21BD34751C}"/>
          </ac:spMkLst>
        </pc:spChg>
        <pc:picChg chg="del">
          <ac:chgData name="Puneet Agarwal" userId="5598ee11-02e9-4699-9622-e28b7f4b43ef" providerId="ADAL" clId="{7ABF1430-4B12-264B-A75E-05AD6F7B1DE7}" dt="2022-01-31T19:22:51.471" v="5773" actId="478"/>
          <ac:picMkLst>
            <pc:docMk/>
            <pc:sldMk cId="5363631" sldId="484"/>
            <ac:picMk id="2" creationId="{165E4941-53DB-4E47-8199-F79E4C69F0E8}"/>
          </ac:picMkLst>
        </pc:picChg>
        <pc:picChg chg="add mod">
          <ac:chgData name="Puneet Agarwal" userId="5598ee11-02e9-4699-9622-e28b7f4b43ef" providerId="ADAL" clId="{7ABF1430-4B12-264B-A75E-05AD6F7B1DE7}" dt="2022-01-31T19:23:06.170" v="5777" actId="1076"/>
          <ac:picMkLst>
            <pc:docMk/>
            <pc:sldMk cId="5363631" sldId="484"/>
            <ac:picMk id="3" creationId="{FBBCA7D8-5A56-C745-B86F-F0F86C51A374}"/>
          </ac:picMkLst>
        </pc:picChg>
        <pc:picChg chg="del">
          <ac:chgData name="Puneet Agarwal" userId="5598ee11-02e9-4699-9622-e28b7f4b43ef" providerId="ADAL" clId="{7ABF1430-4B12-264B-A75E-05AD6F7B1DE7}" dt="2022-01-31T19:21:45.410" v="5769" actId="478"/>
          <ac:picMkLst>
            <pc:docMk/>
            <pc:sldMk cId="5363631" sldId="484"/>
            <ac:picMk id="8" creationId="{E5914BBA-AC2A-0047-93F9-DD44A09D3E84}"/>
          </ac:picMkLst>
        </pc:picChg>
        <pc:picChg chg="add mod">
          <ac:chgData name="Puneet Agarwal" userId="5598ee11-02e9-4699-9622-e28b7f4b43ef" providerId="ADAL" clId="{7ABF1430-4B12-264B-A75E-05AD6F7B1DE7}" dt="2022-01-31T19:21:54.210" v="5770" actId="1076"/>
          <ac:picMkLst>
            <pc:docMk/>
            <pc:sldMk cId="5363631" sldId="484"/>
            <ac:picMk id="10" creationId="{0AD8D7FB-CCB8-D647-90B7-CCBDE4795DE4}"/>
          </ac:picMkLst>
        </pc:picChg>
      </pc:sldChg>
      <pc:sldChg chg="addSp delSp modSp add mod ord delAnim modAnim">
        <pc:chgData name="Puneet Agarwal" userId="5598ee11-02e9-4699-9622-e28b7f4b43ef" providerId="ADAL" clId="{7ABF1430-4B12-264B-A75E-05AD6F7B1DE7}" dt="2022-01-31T19:31:17.590" v="5913"/>
        <pc:sldMkLst>
          <pc:docMk/>
          <pc:sldMk cId="2951366998" sldId="485"/>
        </pc:sldMkLst>
        <pc:spChg chg="add mod">
          <ac:chgData name="Puneet Agarwal" userId="5598ee11-02e9-4699-9622-e28b7f4b43ef" providerId="ADAL" clId="{7ABF1430-4B12-264B-A75E-05AD6F7B1DE7}" dt="2022-01-31T19:29:41.762" v="5824" actId="1076"/>
          <ac:spMkLst>
            <pc:docMk/>
            <pc:sldMk cId="2951366998" sldId="485"/>
            <ac:spMk id="6" creationId="{FB9B75A0-C366-4C49-9141-669E7628FDBA}"/>
          </ac:spMkLst>
        </pc:spChg>
        <pc:spChg chg="add mod">
          <ac:chgData name="Puneet Agarwal" userId="5598ee11-02e9-4699-9622-e28b7f4b43ef" providerId="ADAL" clId="{7ABF1430-4B12-264B-A75E-05AD6F7B1DE7}" dt="2022-01-31T19:30:01.998" v="5842" actId="20577"/>
          <ac:spMkLst>
            <pc:docMk/>
            <pc:sldMk cId="2951366998" sldId="485"/>
            <ac:spMk id="7" creationId="{26201A6B-1A91-4645-BF59-AFC201ED8EC4}"/>
          </ac:spMkLst>
        </pc:spChg>
        <pc:spChg chg="add mod">
          <ac:chgData name="Puneet Agarwal" userId="5598ee11-02e9-4699-9622-e28b7f4b43ef" providerId="ADAL" clId="{7ABF1430-4B12-264B-A75E-05AD6F7B1DE7}" dt="2022-01-31T19:31:12.251" v="5912" actId="1076"/>
          <ac:spMkLst>
            <pc:docMk/>
            <pc:sldMk cId="2951366998" sldId="485"/>
            <ac:spMk id="10" creationId="{251D3B4E-C266-7A4F-A352-A6E03149F252}"/>
          </ac:spMkLst>
        </pc:spChg>
        <pc:spChg chg="del">
          <ac:chgData name="Puneet Agarwal" userId="5598ee11-02e9-4699-9622-e28b7f4b43ef" providerId="ADAL" clId="{7ABF1430-4B12-264B-A75E-05AD6F7B1DE7}" dt="2022-01-31T19:28:49.949" v="5810" actId="478"/>
          <ac:spMkLst>
            <pc:docMk/>
            <pc:sldMk cId="2951366998" sldId="485"/>
            <ac:spMk id="11" creationId="{21F1F084-AF82-8746-8676-9B536FBA06C1}"/>
          </ac:spMkLst>
        </pc:spChg>
      </pc:sldChg>
      <pc:sldChg chg="modSp add modAnim">
        <pc:chgData name="Puneet Agarwal" userId="5598ee11-02e9-4699-9622-e28b7f4b43ef" providerId="ADAL" clId="{7ABF1430-4B12-264B-A75E-05AD6F7B1DE7}" dt="2022-01-31T19:36:33.353" v="5954" actId="20577"/>
        <pc:sldMkLst>
          <pc:docMk/>
          <pc:sldMk cId="848673275" sldId="486"/>
        </pc:sldMkLst>
        <pc:spChg chg="mod">
          <ac:chgData name="Puneet Agarwal" userId="5598ee11-02e9-4699-9622-e28b7f4b43ef" providerId="ADAL" clId="{7ABF1430-4B12-264B-A75E-05AD6F7B1DE7}" dt="2022-01-31T19:36:33.353" v="5954" actId="20577"/>
          <ac:spMkLst>
            <pc:docMk/>
            <pc:sldMk cId="848673275" sldId="486"/>
            <ac:spMk id="2" creationId="{3C6C5D32-3857-3A4B-9021-0E0DAA287C53}"/>
          </ac:spMkLst>
        </pc:spChg>
      </pc:sldChg>
      <pc:sldChg chg="add del">
        <pc:chgData name="Puneet Agarwal" userId="5598ee11-02e9-4699-9622-e28b7f4b43ef" providerId="ADAL" clId="{7ABF1430-4B12-264B-A75E-05AD6F7B1DE7}" dt="2022-01-31T19:35:51.883" v="5915" actId="2696"/>
        <pc:sldMkLst>
          <pc:docMk/>
          <pc:sldMk cId="2075403239" sldId="486"/>
        </pc:sldMkLst>
      </pc:sldChg>
      <pc:sldChg chg="addSp delSp modSp new mod modAnim">
        <pc:chgData name="Puneet Agarwal" userId="5598ee11-02e9-4699-9622-e28b7f4b43ef" providerId="ADAL" clId="{7ABF1430-4B12-264B-A75E-05AD6F7B1DE7}" dt="2022-01-31T19:48:07.258" v="6216"/>
        <pc:sldMkLst>
          <pc:docMk/>
          <pc:sldMk cId="3515340687" sldId="487"/>
        </pc:sldMkLst>
        <pc:spChg chg="del">
          <ac:chgData name="Puneet Agarwal" userId="5598ee11-02e9-4699-9622-e28b7f4b43ef" providerId="ADAL" clId="{7ABF1430-4B12-264B-A75E-05AD6F7B1DE7}" dt="2022-01-31T19:36:52.445" v="5956" actId="478"/>
          <ac:spMkLst>
            <pc:docMk/>
            <pc:sldMk cId="3515340687" sldId="487"/>
            <ac:spMk id="2" creationId="{A77CF2C5-8090-9B4D-A062-87DB80163DE6}"/>
          </ac:spMkLst>
        </pc:spChg>
        <pc:spChg chg="del">
          <ac:chgData name="Puneet Agarwal" userId="5598ee11-02e9-4699-9622-e28b7f4b43ef" providerId="ADAL" clId="{7ABF1430-4B12-264B-A75E-05AD6F7B1DE7}" dt="2022-01-31T19:36:52.445" v="5956" actId="478"/>
          <ac:spMkLst>
            <pc:docMk/>
            <pc:sldMk cId="3515340687" sldId="487"/>
            <ac:spMk id="3" creationId="{548A5EF8-B28A-C945-8DD3-A2552223DA7B}"/>
          </ac:spMkLst>
        </pc:spChg>
        <pc:spChg chg="del">
          <ac:chgData name="Puneet Agarwal" userId="5598ee11-02e9-4699-9622-e28b7f4b43ef" providerId="ADAL" clId="{7ABF1430-4B12-264B-A75E-05AD6F7B1DE7}" dt="2022-01-31T19:36:52.445" v="5956" actId="478"/>
          <ac:spMkLst>
            <pc:docMk/>
            <pc:sldMk cId="3515340687" sldId="487"/>
            <ac:spMk id="4" creationId="{A772199E-9E42-9D42-862A-E88AE715C06C}"/>
          </ac:spMkLst>
        </pc:spChg>
        <pc:spChg chg="del">
          <ac:chgData name="Puneet Agarwal" userId="5598ee11-02e9-4699-9622-e28b7f4b43ef" providerId="ADAL" clId="{7ABF1430-4B12-264B-A75E-05AD6F7B1DE7}" dt="2022-01-31T19:36:52.445" v="5956" actId="478"/>
          <ac:spMkLst>
            <pc:docMk/>
            <pc:sldMk cId="3515340687" sldId="487"/>
            <ac:spMk id="5" creationId="{A7E25B04-2756-6745-A309-6ADF0224AF9B}"/>
          </ac:spMkLst>
        </pc:spChg>
        <pc:spChg chg="del">
          <ac:chgData name="Puneet Agarwal" userId="5598ee11-02e9-4699-9622-e28b7f4b43ef" providerId="ADAL" clId="{7ABF1430-4B12-264B-A75E-05AD6F7B1DE7}" dt="2022-01-31T19:36:52.445" v="5956" actId="478"/>
          <ac:spMkLst>
            <pc:docMk/>
            <pc:sldMk cId="3515340687" sldId="487"/>
            <ac:spMk id="6" creationId="{03A86FE9-D27E-4F4F-9B5C-76865BFA3D81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7" creationId="{D5E074D1-786F-2343-BCBE-5FD88E96E9EE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8" creationId="{CCEEA00C-ADFF-8F4D-83EB-41AD04FEBCCF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9" creationId="{E5EB7E86-48AA-0440-B5F1-8C3E4F0C8607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0" creationId="{C9EE10F6-6644-2D4C-9655-4D1F0120DA44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1" creationId="{861DBA62-B609-944F-A119-2FCFE6ADCB29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2" creationId="{AAFE61D3-9D11-1C46-8E90-C6A6F0A3B8E9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3" creationId="{8AC99E3A-2008-3F47-82EC-0B5F410EAE9B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4" creationId="{8B573B29-CBD0-3A4E-AF3A-12FFFD915540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5" creationId="{A70B5F66-8CFE-3B4B-8B66-506DEDD47CB1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6" creationId="{01102C52-1F91-644B-B23F-2954EA055D5E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7" creationId="{F43CD3E3-D5E4-1449-A524-098F0638B601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8" creationId="{0A329C6D-0DF3-1944-84E0-ECB862C42156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19" creationId="{096A81D0-6A5A-8A46-BBB0-3C00314C5681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0" creationId="{415C5140-5D15-2C4C-B333-16E78CAF7C7A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1" creationId="{F0E59EA6-EB4B-1942-B085-183869AC9897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2" creationId="{28867E8E-DCC0-B242-ACE9-6B17CD1AE9D1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3" creationId="{857AF239-9782-3547-AD5F-8EFDD826DE31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4" creationId="{E432FFC2-A029-2446-81AD-08F826A6CBB4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5" creationId="{5FC0DDC9-BADA-7349-85FD-3DF6A379C4E9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6" creationId="{3DE31861-3318-C843-8A51-0E40C6F956DF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7" creationId="{5B7035E8-3029-8A46-8CC9-72949389A264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8" creationId="{D663725A-0E56-3A49-9A5E-DB23D8811CF0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29" creationId="{AD34DBA4-507A-954B-8A17-F21736FC3E06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30" creationId="{3B9C68E2-ED7B-4C4B-B031-E37B3910E7E7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31" creationId="{4534FDB3-CD54-0F46-B182-2F9851D4C23C}"/>
          </ac:spMkLst>
        </pc:spChg>
        <pc:spChg chg="add mod">
          <ac:chgData name="Puneet Agarwal" userId="5598ee11-02e9-4699-9622-e28b7f4b43ef" providerId="ADAL" clId="{7ABF1430-4B12-264B-A75E-05AD6F7B1DE7}" dt="2022-01-31T19:42:06.004" v="6101" actId="1076"/>
          <ac:spMkLst>
            <pc:docMk/>
            <pc:sldMk cId="3515340687" sldId="487"/>
            <ac:spMk id="32" creationId="{88DCE4FD-74BB-744A-8255-BA4A1764BD8A}"/>
          </ac:spMkLst>
        </pc:spChg>
        <pc:spChg chg="add mod">
          <ac:chgData name="Puneet Agarwal" userId="5598ee11-02e9-4699-9622-e28b7f4b43ef" providerId="ADAL" clId="{7ABF1430-4B12-264B-A75E-05AD6F7B1DE7}" dt="2022-01-31T19:44:20.274" v="6157" actId="1076"/>
          <ac:spMkLst>
            <pc:docMk/>
            <pc:sldMk cId="3515340687" sldId="487"/>
            <ac:spMk id="33" creationId="{3201177F-1A91-E442-91AA-126D10E6FE46}"/>
          </ac:spMkLst>
        </pc:spChg>
        <pc:spChg chg="add mod">
          <ac:chgData name="Puneet Agarwal" userId="5598ee11-02e9-4699-9622-e28b7f4b43ef" providerId="ADAL" clId="{7ABF1430-4B12-264B-A75E-05AD6F7B1DE7}" dt="2022-01-31T19:44:20.274" v="6157" actId="1076"/>
          <ac:spMkLst>
            <pc:docMk/>
            <pc:sldMk cId="3515340687" sldId="487"/>
            <ac:spMk id="34" creationId="{3D41821A-C486-7B45-9CC8-BA8D0D7EEEAC}"/>
          </ac:spMkLst>
        </pc:spChg>
        <pc:spChg chg="add mod">
          <ac:chgData name="Puneet Agarwal" userId="5598ee11-02e9-4699-9622-e28b7f4b43ef" providerId="ADAL" clId="{7ABF1430-4B12-264B-A75E-05AD6F7B1DE7}" dt="2022-01-31T19:44:26.288" v="6158" actId="1076"/>
          <ac:spMkLst>
            <pc:docMk/>
            <pc:sldMk cId="3515340687" sldId="487"/>
            <ac:spMk id="35" creationId="{DC08E947-FFD7-184A-85BC-E47569EC0FB4}"/>
          </ac:spMkLst>
        </pc:spChg>
        <pc:spChg chg="add mod">
          <ac:chgData name="Puneet Agarwal" userId="5598ee11-02e9-4699-9622-e28b7f4b43ef" providerId="ADAL" clId="{7ABF1430-4B12-264B-A75E-05AD6F7B1DE7}" dt="2022-01-31T19:44:26.288" v="6158" actId="1076"/>
          <ac:spMkLst>
            <pc:docMk/>
            <pc:sldMk cId="3515340687" sldId="487"/>
            <ac:spMk id="36" creationId="{E0F510D4-0E42-B940-AE3C-79CA11FF2D82}"/>
          </ac:spMkLst>
        </pc:spChg>
        <pc:spChg chg="add mod">
          <ac:chgData name="Puneet Agarwal" userId="5598ee11-02e9-4699-9622-e28b7f4b43ef" providerId="ADAL" clId="{7ABF1430-4B12-264B-A75E-05AD6F7B1DE7}" dt="2022-01-31T19:41:50.109" v="6100" actId="1076"/>
          <ac:spMkLst>
            <pc:docMk/>
            <pc:sldMk cId="3515340687" sldId="487"/>
            <ac:spMk id="37" creationId="{D4D9BE4F-72C7-C94B-92CD-BA41149D3914}"/>
          </ac:spMkLst>
        </pc:spChg>
        <pc:spChg chg="add mod">
          <ac:chgData name="Puneet Agarwal" userId="5598ee11-02e9-4699-9622-e28b7f4b43ef" providerId="ADAL" clId="{7ABF1430-4B12-264B-A75E-05AD6F7B1DE7}" dt="2022-01-31T19:44:47.330" v="6160" actId="1076"/>
          <ac:spMkLst>
            <pc:docMk/>
            <pc:sldMk cId="3515340687" sldId="487"/>
            <ac:spMk id="39" creationId="{4DF271DC-8E03-524C-9D88-1597076313FD}"/>
          </ac:spMkLst>
        </pc:spChg>
        <pc:spChg chg="add mod">
          <ac:chgData name="Puneet Agarwal" userId="5598ee11-02e9-4699-9622-e28b7f4b43ef" providerId="ADAL" clId="{7ABF1430-4B12-264B-A75E-05AD6F7B1DE7}" dt="2022-01-31T19:46:04.540" v="6167" actId="20577"/>
          <ac:spMkLst>
            <pc:docMk/>
            <pc:sldMk cId="3515340687" sldId="487"/>
            <ac:spMk id="40" creationId="{94BA92F7-A518-3C42-A189-F29DF23CF7AD}"/>
          </ac:spMkLst>
        </pc:spChg>
        <pc:spChg chg="add mod">
          <ac:chgData name="Puneet Agarwal" userId="5598ee11-02e9-4699-9622-e28b7f4b43ef" providerId="ADAL" clId="{7ABF1430-4B12-264B-A75E-05AD6F7B1DE7}" dt="2022-01-31T19:46:30.847" v="6179" actId="20577"/>
          <ac:spMkLst>
            <pc:docMk/>
            <pc:sldMk cId="3515340687" sldId="487"/>
            <ac:spMk id="41" creationId="{4560F886-37B8-E040-86FD-DFA86F254FD4}"/>
          </ac:spMkLst>
        </pc:spChg>
        <pc:spChg chg="add mod">
          <ac:chgData name="Puneet Agarwal" userId="5598ee11-02e9-4699-9622-e28b7f4b43ef" providerId="ADAL" clId="{7ABF1430-4B12-264B-A75E-05AD6F7B1DE7}" dt="2022-01-31T19:46:55.119" v="6187" actId="1076"/>
          <ac:spMkLst>
            <pc:docMk/>
            <pc:sldMk cId="3515340687" sldId="487"/>
            <ac:spMk id="42" creationId="{D5A5DB07-7861-B745-82D7-55E6C7F2D14E}"/>
          </ac:spMkLst>
        </pc:spChg>
        <pc:spChg chg="add mod">
          <ac:chgData name="Puneet Agarwal" userId="5598ee11-02e9-4699-9622-e28b7f4b43ef" providerId="ADAL" clId="{7ABF1430-4B12-264B-A75E-05AD6F7B1DE7}" dt="2022-01-31T19:47:10.160" v="6203" actId="1076"/>
          <ac:spMkLst>
            <pc:docMk/>
            <pc:sldMk cId="3515340687" sldId="487"/>
            <ac:spMk id="43" creationId="{F22F4972-A8BC-CD41-845E-863DE6465C98}"/>
          </ac:spMkLst>
        </pc:spChg>
        <pc:spChg chg="add mod">
          <ac:chgData name="Puneet Agarwal" userId="5598ee11-02e9-4699-9622-e28b7f4b43ef" providerId="ADAL" clId="{7ABF1430-4B12-264B-A75E-05AD6F7B1DE7}" dt="2022-01-31T19:47:29.044" v="6212" actId="1076"/>
          <ac:spMkLst>
            <pc:docMk/>
            <pc:sldMk cId="3515340687" sldId="487"/>
            <ac:spMk id="44" creationId="{D17839C4-8D7D-D34A-B084-D8FED84C015F}"/>
          </ac:spMkLst>
        </pc:spChg>
      </pc:sldChg>
      <pc:sldChg chg="modSp add mod modAnim">
        <pc:chgData name="Puneet Agarwal" userId="5598ee11-02e9-4699-9622-e28b7f4b43ef" providerId="ADAL" clId="{7ABF1430-4B12-264B-A75E-05AD6F7B1DE7}" dt="2022-01-31T19:50:07.886" v="6325"/>
        <pc:sldMkLst>
          <pc:docMk/>
          <pc:sldMk cId="2784923593" sldId="488"/>
        </pc:sldMkLst>
        <pc:spChg chg="mod">
          <ac:chgData name="Puneet Agarwal" userId="5598ee11-02e9-4699-9622-e28b7f4b43ef" providerId="ADAL" clId="{7ABF1430-4B12-264B-A75E-05AD6F7B1DE7}" dt="2022-01-31T19:49:49.809" v="6323" actId="1076"/>
          <ac:spMkLst>
            <pc:docMk/>
            <pc:sldMk cId="2784923593" sldId="488"/>
            <ac:spMk id="2" creationId="{3C6C5D32-3857-3A4B-9021-0E0DAA287C53}"/>
          </ac:spMkLst>
        </pc:spChg>
      </pc:sldChg>
      <pc:sldChg chg="addSp delSp modSp add mod modAnim">
        <pc:chgData name="Puneet Agarwal" userId="5598ee11-02e9-4699-9622-e28b7f4b43ef" providerId="ADAL" clId="{7ABF1430-4B12-264B-A75E-05AD6F7B1DE7}" dt="2022-01-31T21:29:17.721" v="6500" actId="113"/>
        <pc:sldMkLst>
          <pc:docMk/>
          <pc:sldMk cId="2835884208" sldId="489"/>
        </pc:sldMkLst>
        <pc:spChg chg="mod">
          <ac:chgData name="Puneet Agarwal" userId="5598ee11-02e9-4699-9622-e28b7f4b43ef" providerId="ADAL" clId="{7ABF1430-4B12-264B-A75E-05AD6F7B1DE7}" dt="2022-01-31T21:28:59.216" v="6495" actId="1035"/>
          <ac:spMkLst>
            <pc:docMk/>
            <pc:sldMk cId="2835884208" sldId="489"/>
            <ac:spMk id="4" creationId="{1976C0CE-B857-BB4E-B21C-48DA6D127E68}"/>
          </ac:spMkLst>
        </pc:spChg>
        <pc:spChg chg="mod">
          <ac:chgData name="Puneet Agarwal" userId="5598ee11-02e9-4699-9622-e28b7f4b43ef" providerId="ADAL" clId="{7ABF1430-4B12-264B-A75E-05AD6F7B1DE7}" dt="2022-01-31T21:28:59.216" v="6495" actId="1035"/>
          <ac:spMkLst>
            <pc:docMk/>
            <pc:sldMk cId="2835884208" sldId="489"/>
            <ac:spMk id="5" creationId="{D6E92019-1ADA-7D48-90C8-8BE6EC000105}"/>
          </ac:spMkLst>
        </pc:spChg>
        <pc:spChg chg="del">
          <ac:chgData name="Puneet Agarwal" userId="5598ee11-02e9-4699-9622-e28b7f4b43ef" providerId="ADAL" clId="{7ABF1430-4B12-264B-A75E-05AD6F7B1DE7}" dt="2022-01-31T21:19:17.186" v="6334" actId="478"/>
          <ac:spMkLst>
            <pc:docMk/>
            <pc:sldMk cId="2835884208" sldId="489"/>
            <ac:spMk id="6" creationId="{3797C3AF-B07B-FB4C-9CA3-5D5545F511DB}"/>
          </ac:spMkLst>
        </pc:spChg>
        <pc:spChg chg="mod">
          <ac:chgData name="Puneet Agarwal" userId="5598ee11-02e9-4699-9622-e28b7f4b43ef" providerId="ADAL" clId="{7ABF1430-4B12-264B-A75E-05AD6F7B1DE7}" dt="2022-01-31T21:28:59.216" v="6495" actId="1035"/>
          <ac:spMkLst>
            <pc:docMk/>
            <pc:sldMk cId="2835884208" sldId="489"/>
            <ac:spMk id="7" creationId="{9BF0443C-592E-3247-8E0C-86921D0E7BFD}"/>
          </ac:spMkLst>
        </pc:spChg>
        <pc:spChg chg="mod">
          <ac:chgData name="Puneet Agarwal" userId="5598ee11-02e9-4699-9622-e28b7f4b43ef" providerId="ADAL" clId="{7ABF1430-4B12-264B-A75E-05AD6F7B1DE7}" dt="2022-01-31T21:28:59.216" v="6495" actId="1035"/>
          <ac:spMkLst>
            <pc:docMk/>
            <pc:sldMk cId="2835884208" sldId="489"/>
            <ac:spMk id="9" creationId="{99DBEF31-D8DD-4A4C-8D6F-FAB33A7BF0C1}"/>
          </ac:spMkLst>
        </pc:spChg>
        <pc:spChg chg="del">
          <ac:chgData name="Puneet Agarwal" userId="5598ee11-02e9-4699-9622-e28b7f4b43ef" providerId="ADAL" clId="{7ABF1430-4B12-264B-A75E-05AD6F7B1DE7}" dt="2022-01-31T21:24:42.521" v="6417" actId="478"/>
          <ac:spMkLst>
            <pc:docMk/>
            <pc:sldMk cId="2835884208" sldId="489"/>
            <ac:spMk id="10" creationId="{0EED51CF-67D5-B546-A734-3B6C2D4CFA07}"/>
          </ac:spMkLst>
        </pc:spChg>
        <pc:spChg chg="del">
          <ac:chgData name="Puneet Agarwal" userId="5598ee11-02e9-4699-9622-e28b7f4b43ef" providerId="ADAL" clId="{7ABF1430-4B12-264B-A75E-05AD6F7B1DE7}" dt="2022-01-31T21:24:42.521" v="6417" actId="478"/>
          <ac:spMkLst>
            <pc:docMk/>
            <pc:sldMk cId="2835884208" sldId="489"/>
            <ac:spMk id="11" creationId="{5866C8C4-B8FD-7041-9976-E25FAE02C9F9}"/>
          </ac:spMkLst>
        </pc:spChg>
        <pc:spChg chg="del">
          <ac:chgData name="Puneet Agarwal" userId="5598ee11-02e9-4699-9622-e28b7f4b43ef" providerId="ADAL" clId="{7ABF1430-4B12-264B-A75E-05AD6F7B1DE7}" dt="2022-01-31T21:24:42.521" v="6417" actId="478"/>
          <ac:spMkLst>
            <pc:docMk/>
            <pc:sldMk cId="2835884208" sldId="489"/>
            <ac:spMk id="12" creationId="{7E7D66F5-44C4-1541-9C62-1B315DFE7A69}"/>
          </ac:spMkLst>
        </pc:spChg>
        <pc:spChg chg="del">
          <ac:chgData name="Puneet Agarwal" userId="5598ee11-02e9-4699-9622-e28b7f4b43ef" providerId="ADAL" clId="{7ABF1430-4B12-264B-A75E-05AD6F7B1DE7}" dt="2022-01-31T21:24:42.521" v="6417" actId="478"/>
          <ac:spMkLst>
            <pc:docMk/>
            <pc:sldMk cId="2835884208" sldId="489"/>
            <ac:spMk id="15" creationId="{32BEEFA5-CA23-4F4B-9C1B-68B3597C24A3}"/>
          </ac:spMkLst>
        </pc:spChg>
        <pc:spChg chg="add mod">
          <ac:chgData name="Puneet Agarwal" userId="5598ee11-02e9-4699-9622-e28b7f4b43ef" providerId="ADAL" clId="{7ABF1430-4B12-264B-A75E-05AD6F7B1DE7}" dt="2022-01-31T21:28:59.216" v="6495" actId="1035"/>
          <ac:spMkLst>
            <pc:docMk/>
            <pc:sldMk cId="2835884208" sldId="489"/>
            <ac:spMk id="19" creationId="{97215AF1-9D0B-F148-8483-FECE8DFD0284}"/>
          </ac:spMkLst>
        </pc:spChg>
        <pc:spChg chg="add mod">
          <ac:chgData name="Puneet Agarwal" userId="5598ee11-02e9-4699-9622-e28b7f4b43ef" providerId="ADAL" clId="{7ABF1430-4B12-264B-A75E-05AD6F7B1DE7}" dt="2022-01-31T21:28:59.216" v="6495" actId="1035"/>
          <ac:spMkLst>
            <pc:docMk/>
            <pc:sldMk cId="2835884208" sldId="489"/>
            <ac:spMk id="20" creationId="{5F24DA22-2C49-DB4A-AA5D-77FAEC3AB14D}"/>
          </ac:spMkLst>
        </pc:spChg>
        <pc:spChg chg="add mod">
          <ac:chgData name="Puneet Agarwal" userId="5598ee11-02e9-4699-9622-e28b7f4b43ef" providerId="ADAL" clId="{7ABF1430-4B12-264B-A75E-05AD6F7B1DE7}" dt="2022-01-31T21:28:59.216" v="6495" actId="1035"/>
          <ac:spMkLst>
            <pc:docMk/>
            <pc:sldMk cId="2835884208" sldId="489"/>
            <ac:spMk id="21" creationId="{4501B228-C648-4D48-9DE3-28810D2A24BD}"/>
          </ac:spMkLst>
        </pc:spChg>
        <pc:spChg chg="add mod">
          <ac:chgData name="Puneet Agarwal" userId="5598ee11-02e9-4699-9622-e28b7f4b43ef" providerId="ADAL" clId="{7ABF1430-4B12-264B-A75E-05AD6F7B1DE7}" dt="2022-01-31T21:28:59.216" v="6495" actId="1035"/>
          <ac:spMkLst>
            <pc:docMk/>
            <pc:sldMk cId="2835884208" sldId="489"/>
            <ac:spMk id="22" creationId="{F3326B08-07B4-ED47-BCB4-B8E9142A930B}"/>
          </ac:spMkLst>
        </pc:spChg>
        <pc:spChg chg="add del mod">
          <ac:chgData name="Puneet Agarwal" userId="5598ee11-02e9-4699-9622-e28b7f4b43ef" providerId="ADAL" clId="{7ABF1430-4B12-264B-A75E-05AD6F7B1DE7}" dt="2022-01-31T21:24:42.521" v="6417" actId="478"/>
          <ac:spMkLst>
            <pc:docMk/>
            <pc:sldMk cId="2835884208" sldId="489"/>
            <ac:spMk id="23" creationId="{620E27A7-40B6-9B49-8A06-F933ACFA3DAF}"/>
          </ac:spMkLst>
        </pc:spChg>
        <pc:spChg chg="add del mod">
          <ac:chgData name="Puneet Agarwal" userId="5598ee11-02e9-4699-9622-e28b7f4b43ef" providerId="ADAL" clId="{7ABF1430-4B12-264B-A75E-05AD6F7B1DE7}" dt="2022-01-31T21:24:42.521" v="6417" actId="478"/>
          <ac:spMkLst>
            <pc:docMk/>
            <pc:sldMk cId="2835884208" sldId="489"/>
            <ac:spMk id="24" creationId="{E29297AF-83B3-394F-9BF0-C4477A58D7AF}"/>
          </ac:spMkLst>
        </pc:spChg>
        <pc:spChg chg="add mod">
          <ac:chgData name="Puneet Agarwal" userId="5598ee11-02e9-4699-9622-e28b7f4b43ef" providerId="ADAL" clId="{7ABF1430-4B12-264B-A75E-05AD6F7B1DE7}" dt="2022-01-31T21:29:17.721" v="6500" actId="113"/>
          <ac:spMkLst>
            <pc:docMk/>
            <pc:sldMk cId="2835884208" sldId="489"/>
            <ac:spMk id="29" creationId="{58C120D4-1EE2-754E-B80B-440C19460526}"/>
          </ac:spMkLst>
        </pc:spChg>
        <pc:spChg chg="del">
          <ac:chgData name="Puneet Agarwal" userId="5598ee11-02e9-4699-9622-e28b7f4b43ef" providerId="ADAL" clId="{7ABF1430-4B12-264B-A75E-05AD6F7B1DE7}" dt="2022-01-31T21:24:42.521" v="6417" actId="478"/>
          <ac:spMkLst>
            <pc:docMk/>
            <pc:sldMk cId="2835884208" sldId="489"/>
            <ac:spMk id="36" creationId="{7902F8FA-20E7-5D46-B558-A2A1147922E2}"/>
          </ac:spMkLst>
        </pc:spChg>
        <pc:picChg chg="mod">
          <ac:chgData name="Puneet Agarwal" userId="5598ee11-02e9-4699-9622-e28b7f4b43ef" providerId="ADAL" clId="{7ABF1430-4B12-264B-A75E-05AD6F7B1DE7}" dt="2022-01-31T21:28:59.216" v="6495" actId="1035"/>
          <ac:picMkLst>
            <pc:docMk/>
            <pc:sldMk cId="2835884208" sldId="489"/>
            <ac:picMk id="8" creationId="{3038656D-D89B-FA48-A035-00EF328E770B}"/>
          </ac:picMkLst>
        </pc:picChg>
        <pc:cxnChg chg="mod">
          <ac:chgData name="Puneet Agarwal" userId="5598ee11-02e9-4699-9622-e28b7f4b43ef" providerId="ADAL" clId="{7ABF1430-4B12-264B-A75E-05AD6F7B1DE7}" dt="2022-01-31T21:28:59.216" v="6495" actId="1035"/>
          <ac:cxnSpMkLst>
            <pc:docMk/>
            <pc:sldMk cId="2835884208" sldId="489"/>
            <ac:cxnSpMk id="3" creationId="{0C1E29CF-6FA8-7646-B6FA-B52AFDE64170}"/>
          </ac:cxnSpMkLst>
        </pc:cxnChg>
        <pc:cxnChg chg="del mod">
          <ac:chgData name="Puneet Agarwal" userId="5598ee11-02e9-4699-9622-e28b7f4b43ef" providerId="ADAL" clId="{7ABF1430-4B12-264B-A75E-05AD6F7B1DE7}" dt="2022-01-31T21:24:42.521" v="6417" actId="478"/>
          <ac:cxnSpMkLst>
            <pc:docMk/>
            <pc:sldMk cId="2835884208" sldId="489"/>
            <ac:cxnSpMk id="13" creationId="{61253ECE-5678-224B-B5FF-970FA3FD63E7}"/>
          </ac:cxnSpMkLst>
        </pc:cxnChg>
        <pc:cxnChg chg="del mod">
          <ac:chgData name="Puneet Agarwal" userId="5598ee11-02e9-4699-9622-e28b7f4b43ef" providerId="ADAL" clId="{7ABF1430-4B12-264B-A75E-05AD6F7B1DE7}" dt="2022-01-31T21:24:42.521" v="6417" actId="478"/>
          <ac:cxnSpMkLst>
            <pc:docMk/>
            <pc:sldMk cId="2835884208" sldId="489"/>
            <ac:cxnSpMk id="14" creationId="{36512C87-FA9B-AF42-B898-AFD2586AFA15}"/>
          </ac:cxnSpMkLst>
        </pc:cxnChg>
        <pc:cxnChg chg="add mod">
          <ac:chgData name="Puneet Agarwal" userId="5598ee11-02e9-4699-9622-e28b7f4b43ef" providerId="ADAL" clId="{7ABF1430-4B12-264B-A75E-05AD6F7B1DE7}" dt="2022-01-31T21:28:59.216" v="6495" actId="1035"/>
          <ac:cxnSpMkLst>
            <pc:docMk/>
            <pc:sldMk cId="2835884208" sldId="489"/>
            <ac:cxnSpMk id="16" creationId="{2C4A5B9A-154D-8C4A-BAC9-A2A0B4D0262B}"/>
          </ac:cxnSpMkLst>
        </pc:cxnChg>
        <pc:cxnChg chg="add del mod">
          <ac:chgData name="Puneet Agarwal" userId="5598ee11-02e9-4699-9622-e28b7f4b43ef" providerId="ADAL" clId="{7ABF1430-4B12-264B-A75E-05AD6F7B1DE7}" dt="2022-01-31T21:24:42.521" v="6417" actId="478"/>
          <ac:cxnSpMkLst>
            <pc:docMk/>
            <pc:sldMk cId="2835884208" sldId="489"/>
            <ac:cxnSpMk id="25" creationId="{7AA2C490-C284-1845-8000-CCDA83924D98}"/>
          </ac:cxnSpMkLst>
        </pc:cxnChg>
      </pc:sldChg>
      <pc:sldChg chg="addSp delSp modSp new mod modAnim">
        <pc:chgData name="Puneet Agarwal" userId="5598ee11-02e9-4699-9622-e28b7f4b43ef" providerId="ADAL" clId="{7ABF1430-4B12-264B-A75E-05AD6F7B1DE7}" dt="2022-01-31T21:41:33.875" v="6712"/>
        <pc:sldMkLst>
          <pc:docMk/>
          <pc:sldMk cId="3259486967" sldId="490"/>
        </pc:sldMkLst>
        <pc:spChg chg="del">
          <ac:chgData name="Puneet Agarwal" userId="5598ee11-02e9-4699-9622-e28b7f4b43ef" providerId="ADAL" clId="{7ABF1430-4B12-264B-A75E-05AD6F7B1DE7}" dt="2022-01-31T21:30:41.518" v="6502" actId="478"/>
          <ac:spMkLst>
            <pc:docMk/>
            <pc:sldMk cId="3259486967" sldId="490"/>
            <ac:spMk id="2" creationId="{4017811F-F795-594C-B9E5-A6B882C0F94F}"/>
          </ac:spMkLst>
        </pc:spChg>
        <pc:spChg chg="del">
          <ac:chgData name="Puneet Agarwal" userId="5598ee11-02e9-4699-9622-e28b7f4b43ef" providerId="ADAL" clId="{7ABF1430-4B12-264B-A75E-05AD6F7B1DE7}" dt="2022-01-31T21:30:41.518" v="6502" actId="478"/>
          <ac:spMkLst>
            <pc:docMk/>
            <pc:sldMk cId="3259486967" sldId="490"/>
            <ac:spMk id="3" creationId="{7ED6B554-2798-294E-8B57-1E5746C6FC19}"/>
          </ac:spMkLst>
        </pc:spChg>
        <pc:spChg chg="del">
          <ac:chgData name="Puneet Agarwal" userId="5598ee11-02e9-4699-9622-e28b7f4b43ef" providerId="ADAL" clId="{7ABF1430-4B12-264B-A75E-05AD6F7B1DE7}" dt="2022-01-31T21:30:41.518" v="6502" actId="478"/>
          <ac:spMkLst>
            <pc:docMk/>
            <pc:sldMk cId="3259486967" sldId="490"/>
            <ac:spMk id="4" creationId="{605E4F49-950F-B345-AAA8-BCB278E871C6}"/>
          </ac:spMkLst>
        </pc:spChg>
        <pc:spChg chg="del">
          <ac:chgData name="Puneet Agarwal" userId="5598ee11-02e9-4699-9622-e28b7f4b43ef" providerId="ADAL" clId="{7ABF1430-4B12-264B-A75E-05AD6F7B1DE7}" dt="2022-01-31T21:30:41.518" v="6502" actId="478"/>
          <ac:spMkLst>
            <pc:docMk/>
            <pc:sldMk cId="3259486967" sldId="490"/>
            <ac:spMk id="5" creationId="{D0CBC30C-DC8C-384E-9844-E1A3CC155289}"/>
          </ac:spMkLst>
        </pc:spChg>
        <pc:spChg chg="del">
          <ac:chgData name="Puneet Agarwal" userId="5598ee11-02e9-4699-9622-e28b7f4b43ef" providerId="ADAL" clId="{7ABF1430-4B12-264B-A75E-05AD6F7B1DE7}" dt="2022-01-31T21:30:41.518" v="6502" actId="478"/>
          <ac:spMkLst>
            <pc:docMk/>
            <pc:sldMk cId="3259486967" sldId="490"/>
            <ac:spMk id="6" creationId="{6066C064-2097-E74E-8739-BFAF59B4F1E9}"/>
          </ac:spMkLst>
        </pc:spChg>
        <pc:spChg chg="add del">
          <ac:chgData name="Puneet Agarwal" userId="5598ee11-02e9-4699-9622-e28b7f4b43ef" providerId="ADAL" clId="{7ABF1430-4B12-264B-A75E-05AD6F7B1DE7}" dt="2022-01-31T21:31:47.771" v="6509" actId="478"/>
          <ac:spMkLst>
            <pc:docMk/>
            <pc:sldMk cId="3259486967" sldId="490"/>
            <ac:spMk id="8" creationId="{E8639714-72D9-844C-BE6E-2ED4F438BEAE}"/>
          </ac:spMkLst>
        </pc:spChg>
        <pc:spChg chg="add mod">
          <ac:chgData name="Puneet Agarwal" userId="5598ee11-02e9-4699-9622-e28b7f4b43ef" providerId="ADAL" clId="{7ABF1430-4B12-264B-A75E-05AD6F7B1DE7}" dt="2022-01-31T21:32:20.924" v="6517" actId="1076"/>
          <ac:spMkLst>
            <pc:docMk/>
            <pc:sldMk cId="3259486967" sldId="490"/>
            <ac:spMk id="9" creationId="{BA1C7088-BE62-BF44-A4EE-FD772C172EC3}"/>
          </ac:spMkLst>
        </pc:spChg>
        <pc:spChg chg="add mod">
          <ac:chgData name="Puneet Agarwal" userId="5598ee11-02e9-4699-9622-e28b7f4b43ef" providerId="ADAL" clId="{7ABF1430-4B12-264B-A75E-05AD6F7B1DE7}" dt="2022-01-31T21:32:28.935" v="6520" actId="20577"/>
          <ac:spMkLst>
            <pc:docMk/>
            <pc:sldMk cId="3259486967" sldId="490"/>
            <ac:spMk id="10" creationId="{6A913AFC-CBDA-DF40-96D3-4BEC2BEA3CC4}"/>
          </ac:spMkLst>
        </pc:spChg>
        <pc:spChg chg="add mod">
          <ac:chgData name="Puneet Agarwal" userId="5598ee11-02e9-4699-9622-e28b7f4b43ef" providerId="ADAL" clId="{7ABF1430-4B12-264B-A75E-05AD6F7B1DE7}" dt="2022-01-31T21:32:38.721" v="6523" actId="20577"/>
          <ac:spMkLst>
            <pc:docMk/>
            <pc:sldMk cId="3259486967" sldId="490"/>
            <ac:spMk id="11" creationId="{D9897D99-CFEA-C24A-B197-38C2A5C0E5C4}"/>
          </ac:spMkLst>
        </pc:spChg>
        <pc:spChg chg="add mod">
          <ac:chgData name="Puneet Agarwal" userId="5598ee11-02e9-4699-9622-e28b7f4b43ef" providerId="ADAL" clId="{7ABF1430-4B12-264B-A75E-05AD6F7B1DE7}" dt="2022-01-31T21:33:16.270" v="6568" actId="1076"/>
          <ac:spMkLst>
            <pc:docMk/>
            <pc:sldMk cId="3259486967" sldId="490"/>
            <ac:spMk id="12" creationId="{8292912F-69D8-A44C-91AC-985D58B43245}"/>
          </ac:spMkLst>
        </pc:spChg>
        <pc:spChg chg="add mod">
          <ac:chgData name="Puneet Agarwal" userId="5598ee11-02e9-4699-9622-e28b7f4b43ef" providerId="ADAL" clId="{7ABF1430-4B12-264B-A75E-05AD6F7B1DE7}" dt="2022-01-31T21:40:19.351" v="6697" actId="1076"/>
          <ac:spMkLst>
            <pc:docMk/>
            <pc:sldMk cId="3259486967" sldId="490"/>
            <ac:spMk id="13" creationId="{A2DE096D-147D-1648-8206-9DC0057950DC}"/>
          </ac:spMkLst>
        </pc:spChg>
        <pc:spChg chg="add mod">
          <ac:chgData name="Puneet Agarwal" userId="5598ee11-02e9-4699-9622-e28b7f4b43ef" providerId="ADAL" clId="{7ABF1430-4B12-264B-A75E-05AD6F7B1DE7}" dt="2022-01-31T21:40:19.351" v="6697" actId="1076"/>
          <ac:spMkLst>
            <pc:docMk/>
            <pc:sldMk cId="3259486967" sldId="490"/>
            <ac:spMk id="14" creationId="{B301BA93-E5DB-BA47-AC9A-E22311209204}"/>
          </ac:spMkLst>
        </pc:spChg>
        <pc:spChg chg="add mod">
          <ac:chgData name="Puneet Agarwal" userId="5598ee11-02e9-4699-9622-e28b7f4b43ef" providerId="ADAL" clId="{7ABF1430-4B12-264B-A75E-05AD6F7B1DE7}" dt="2022-01-31T21:40:19.351" v="6697" actId="1076"/>
          <ac:spMkLst>
            <pc:docMk/>
            <pc:sldMk cId="3259486967" sldId="490"/>
            <ac:spMk id="15" creationId="{96B3FDE2-579E-804B-9DAA-7F0FC063FF3E}"/>
          </ac:spMkLst>
        </pc:spChg>
        <pc:spChg chg="add mod">
          <ac:chgData name="Puneet Agarwal" userId="5598ee11-02e9-4699-9622-e28b7f4b43ef" providerId="ADAL" clId="{7ABF1430-4B12-264B-A75E-05AD6F7B1DE7}" dt="2022-01-31T21:40:19.351" v="6697" actId="1076"/>
          <ac:spMkLst>
            <pc:docMk/>
            <pc:sldMk cId="3259486967" sldId="490"/>
            <ac:spMk id="16" creationId="{6A10ED3B-36BC-0540-AC95-D329A97862EB}"/>
          </ac:spMkLst>
        </pc:spChg>
        <pc:spChg chg="add del mod">
          <ac:chgData name="Puneet Agarwal" userId="5598ee11-02e9-4699-9622-e28b7f4b43ef" providerId="ADAL" clId="{7ABF1430-4B12-264B-A75E-05AD6F7B1DE7}" dt="2022-01-31T21:41:21.673" v="6711"/>
          <ac:spMkLst>
            <pc:docMk/>
            <pc:sldMk cId="3259486967" sldId="490"/>
            <ac:spMk id="17" creationId="{70BBEF3C-EE0A-A448-A4D6-DB5A375484FD}"/>
          </ac:spMkLst>
        </pc:spChg>
        <pc:picChg chg="add mod">
          <ac:chgData name="Puneet Agarwal" userId="5598ee11-02e9-4699-9622-e28b7f4b43ef" providerId="ADAL" clId="{7ABF1430-4B12-264B-A75E-05AD6F7B1DE7}" dt="2022-01-31T21:31:29.825" v="6507" actId="1076"/>
          <ac:picMkLst>
            <pc:docMk/>
            <pc:sldMk cId="3259486967" sldId="490"/>
            <ac:picMk id="7" creationId="{E2ADD841-F164-B645-A505-4C58FCAF7FD5}"/>
          </ac:picMkLst>
        </pc:picChg>
      </pc:sldChg>
      <pc:sldChg chg="addSp delSp modSp new mod modAnim">
        <pc:chgData name="Puneet Agarwal" userId="5598ee11-02e9-4699-9622-e28b7f4b43ef" providerId="ADAL" clId="{7ABF1430-4B12-264B-A75E-05AD6F7B1DE7}" dt="2022-01-31T22:11:12.196" v="6844" actId="1076"/>
        <pc:sldMkLst>
          <pc:docMk/>
          <pc:sldMk cId="2010869321" sldId="491"/>
        </pc:sldMkLst>
        <pc:spChg chg="del">
          <ac:chgData name="Puneet Agarwal" userId="5598ee11-02e9-4699-9622-e28b7f4b43ef" providerId="ADAL" clId="{7ABF1430-4B12-264B-A75E-05AD6F7B1DE7}" dt="2022-01-31T21:42:02.867" v="6714" actId="478"/>
          <ac:spMkLst>
            <pc:docMk/>
            <pc:sldMk cId="2010869321" sldId="491"/>
            <ac:spMk id="2" creationId="{36F9D74B-D97A-FD45-8207-65CBDDA0172F}"/>
          </ac:spMkLst>
        </pc:spChg>
        <pc:spChg chg="del">
          <ac:chgData name="Puneet Agarwal" userId="5598ee11-02e9-4699-9622-e28b7f4b43ef" providerId="ADAL" clId="{7ABF1430-4B12-264B-A75E-05AD6F7B1DE7}" dt="2022-01-31T21:42:02.867" v="6714" actId="478"/>
          <ac:spMkLst>
            <pc:docMk/>
            <pc:sldMk cId="2010869321" sldId="491"/>
            <ac:spMk id="3" creationId="{23EC4B1F-7A94-D74C-8CA7-ECF91D3F9F0F}"/>
          </ac:spMkLst>
        </pc:spChg>
        <pc:spChg chg="del">
          <ac:chgData name="Puneet Agarwal" userId="5598ee11-02e9-4699-9622-e28b7f4b43ef" providerId="ADAL" clId="{7ABF1430-4B12-264B-A75E-05AD6F7B1DE7}" dt="2022-01-31T21:42:02.867" v="6714" actId="478"/>
          <ac:spMkLst>
            <pc:docMk/>
            <pc:sldMk cId="2010869321" sldId="491"/>
            <ac:spMk id="4" creationId="{3D584A59-771B-4045-8116-2B242B65327C}"/>
          </ac:spMkLst>
        </pc:spChg>
        <pc:spChg chg="del">
          <ac:chgData name="Puneet Agarwal" userId="5598ee11-02e9-4699-9622-e28b7f4b43ef" providerId="ADAL" clId="{7ABF1430-4B12-264B-A75E-05AD6F7B1DE7}" dt="2022-01-31T21:42:02.867" v="6714" actId="478"/>
          <ac:spMkLst>
            <pc:docMk/>
            <pc:sldMk cId="2010869321" sldId="491"/>
            <ac:spMk id="5" creationId="{15354DC7-6A92-4F42-9C4B-D2093F284E58}"/>
          </ac:spMkLst>
        </pc:spChg>
        <pc:spChg chg="del">
          <ac:chgData name="Puneet Agarwal" userId="5598ee11-02e9-4699-9622-e28b7f4b43ef" providerId="ADAL" clId="{7ABF1430-4B12-264B-A75E-05AD6F7B1DE7}" dt="2022-01-31T21:42:02.867" v="6714" actId="478"/>
          <ac:spMkLst>
            <pc:docMk/>
            <pc:sldMk cId="2010869321" sldId="491"/>
            <ac:spMk id="6" creationId="{12A53E2C-3BDF-C546-A9CF-F986E61B5948}"/>
          </ac:spMkLst>
        </pc:spChg>
        <pc:spChg chg="add mod">
          <ac:chgData name="Puneet Agarwal" userId="5598ee11-02e9-4699-9622-e28b7f4b43ef" providerId="ADAL" clId="{7ABF1430-4B12-264B-A75E-05AD6F7B1DE7}" dt="2022-01-31T21:45:37.266" v="6753" actId="1076"/>
          <ac:spMkLst>
            <pc:docMk/>
            <pc:sldMk cId="2010869321" sldId="491"/>
            <ac:spMk id="10" creationId="{BF6E0E1A-5FA8-1C43-9347-19072E309AFC}"/>
          </ac:spMkLst>
        </pc:spChg>
        <pc:spChg chg="add mod">
          <ac:chgData name="Puneet Agarwal" userId="5598ee11-02e9-4699-9622-e28b7f4b43ef" providerId="ADAL" clId="{7ABF1430-4B12-264B-A75E-05AD6F7B1DE7}" dt="2022-01-31T21:46:03.439" v="6759" actId="20577"/>
          <ac:spMkLst>
            <pc:docMk/>
            <pc:sldMk cId="2010869321" sldId="491"/>
            <ac:spMk id="11" creationId="{5EF5AC21-11E7-A64C-AC83-404AD6901C4A}"/>
          </ac:spMkLst>
        </pc:spChg>
        <pc:spChg chg="add mod">
          <ac:chgData name="Puneet Agarwal" userId="5598ee11-02e9-4699-9622-e28b7f4b43ef" providerId="ADAL" clId="{7ABF1430-4B12-264B-A75E-05AD6F7B1DE7}" dt="2022-01-31T21:46:17.752" v="6764" actId="20577"/>
          <ac:spMkLst>
            <pc:docMk/>
            <pc:sldMk cId="2010869321" sldId="491"/>
            <ac:spMk id="12" creationId="{97D4E34D-A9A2-BC45-9E76-8F627C917963}"/>
          </ac:spMkLst>
        </pc:spChg>
        <pc:spChg chg="add mod">
          <ac:chgData name="Puneet Agarwal" userId="5598ee11-02e9-4699-9622-e28b7f4b43ef" providerId="ADAL" clId="{7ABF1430-4B12-264B-A75E-05AD6F7B1DE7}" dt="2022-01-31T22:10:20.516" v="6801" actId="1076"/>
          <ac:spMkLst>
            <pc:docMk/>
            <pc:sldMk cId="2010869321" sldId="491"/>
            <ac:spMk id="16" creationId="{7EE62148-53D2-4A48-8C21-382469A3DFB2}"/>
          </ac:spMkLst>
        </pc:spChg>
        <pc:spChg chg="add mod">
          <ac:chgData name="Puneet Agarwal" userId="5598ee11-02e9-4699-9622-e28b7f4b43ef" providerId="ADAL" clId="{7ABF1430-4B12-264B-A75E-05AD6F7B1DE7}" dt="2022-01-31T22:11:12.196" v="6844" actId="1076"/>
          <ac:spMkLst>
            <pc:docMk/>
            <pc:sldMk cId="2010869321" sldId="491"/>
            <ac:spMk id="17" creationId="{3F1C5619-9C99-BD41-A86F-3C157BC2DB6A}"/>
          </ac:spMkLst>
        </pc:spChg>
        <pc:picChg chg="add mod">
          <ac:chgData name="Puneet Agarwal" userId="5598ee11-02e9-4699-9622-e28b7f4b43ef" providerId="ADAL" clId="{7ABF1430-4B12-264B-A75E-05AD6F7B1DE7}" dt="2022-01-31T21:44:37.540" v="6737" actId="1076"/>
          <ac:picMkLst>
            <pc:docMk/>
            <pc:sldMk cId="2010869321" sldId="491"/>
            <ac:picMk id="7" creationId="{442F7A93-1F2C-4D44-B189-D4A749669910}"/>
          </ac:picMkLst>
        </pc:picChg>
        <pc:picChg chg="add mod">
          <ac:chgData name="Puneet Agarwal" userId="5598ee11-02e9-4699-9622-e28b7f4b43ef" providerId="ADAL" clId="{7ABF1430-4B12-264B-A75E-05AD6F7B1DE7}" dt="2022-01-31T21:44:55.387" v="6740" actId="1076"/>
          <ac:picMkLst>
            <pc:docMk/>
            <pc:sldMk cId="2010869321" sldId="491"/>
            <ac:picMk id="8" creationId="{DFA3C00F-FA9C-4944-88C3-9F70ADCAB1AF}"/>
          </ac:picMkLst>
        </pc:picChg>
        <pc:picChg chg="add mod">
          <ac:chgData name="Puneet Agarwal" userId="5598ee11-02e9-4699-9622-e28b7f4b43ef" providerId="ADAL" clId="{7ABF1430-4B12-264B-A75E-05AD6F7B1DE7}" dt="2022-01-31T21:45:06.161" v="6742" actId="1076"/>
          <ac:picMkLst>
            <pc:docMk/>
            <pc:sldMk cId="2010869321" sldId="491"/>
            <ac:picMk id="9" creationId="{2B73379B-B2D8-3E46-831E-DB3D1D120775}"/>
          </ac:picMkLst>
        </pc:picChg>
        <pc:cxnChg chg="add mod">
          <ac:chgData name="Puneet Agarwal" userId="5598ee11-02e9-4699-9622-e28b7f4b43ef" providerId="ADAL" clId="{7ABF1430-4B12-264B-A75E-05AD6F7B1DE7}" dt="2022-01-31T22:09:46.951" v="6771" actId="208"/>
          <ac:cxnSpMkLst>
            <pc:docMk/>
            <pc:sldMk cId="2010869321" sldId="491"/>
            <ac:cxnSpMk id="14" creationId="{F895C5FB-7159-884A-A196-21E2A9B08B5A}"/>
          </ac:cxnSpMkLst>
        </pc:cxnChg>
      </pc:sldChg>
      <pc:sldChg chg="addSp delSp modSp new mod">
        <pc:chgData name="Puneet Agarwal" userId="5598ee11-02e9-4699-9622-e28b7f4b43ef" providerId="ADAL" clId="{7ABF1430-4B12-264B-A75E-05AD6F7B1DE7}" dt="2022-01-31T22:38:57.919" v="7113" actId="113"/>
        <pc:sldMkLst>
          <pc:docMk/>
          <pc:sldMk cId="3017386256" sldId="492"/>
        </pc:sldMkLst>
        <pc:spChg chg="del">
          <ac:chgData name="Puneet Agarwal" userId="5598ee11-02e9-4699-9622-e28b7f4b43ef" providerId="ADAL" clId="{7ABF1430-4B12-264B-A75E-05AD6F7B1DE7}" dt="2022-01-31T22:12:23.797" v="6846" actId="478"/>
          <ac:spMkLst>
            <pc:docMk/>
            <pc:sldMk cId="3017386256" sldId="492"/>
            <ac:spMk id="2" creationId="{7119EBC3-609E-A341-BA54-7316F2CC62EA}"/>
          </ac:spMkLst>
        </pc:spChg>
        <pc:spChg chg="del">
          <ac:chgData name="Puneet Agarwal" userId="5598ee11-02e9-4699-9622-e28b7f4b43ef" providerId="ADAL" clId="{7ABF1430-4B12-264B-A75E-05AD6F7B1DE7}" dt="2022-01-31T22:12:23.797" v="6846" actId="478"/>
          <ac:spMkLst>
            <pc:docMk/>
            <pc:sldMk cId="3017386256" sldId="492"/>
            <ac:spMk id="3" creationId="{146F5E21-B8D7-9A46-85AC-D080E901C0CA}"/>
          </ac:spMkLst>
        </pc:spChg>
        <pc:spChg chg="del">
          <ac:chgData name="Puneet Agarwal" userId="5598ee11-02e9-4699-9622-e28b7f4b43ef" providerId="ADAL" clId="{7ABF1430-4B12-264B-A75E-05AD6F7B1DE7}" dt="2022-01-31T22:12:23.797" v="6846" actId="478"/>
          <ac:spMkLst>
            <pc:docMk/>
            <pc:sldMk cId="3017386256" sldId="492"/>
            <ac:spMk id="4" creationId="{42B947F9-59E4-4F4D-BF9C-EA42B6DF2CC0}"/>
          </ac:spMkLst>
        </pc:spChg>
        <pc:spChg chg="del">
          <ac:chgData name="Puneet Agarwal" userId="5598ee11-02e9-4699-9622-e28b7f4b43ef" providerId="ADAL" clId="{7ABF1430-4B12-264B-A75E-05AD6F7B1DE7}" dt="2022-01-31T22:12:23.797" v="6846" actId="478"/>
          <ac:spMkLst>
            <pc:docMk/>
            <pc:sldMk cId="3017386256" sldId="492"/>
            <ac:spMk id="5" creationId="{B7A389B3-6BC2-7642-8BD7-FA36699D3F85}"/>
          </ac:spMkLst>
        </pc:spChg>
        <pc:spChg chg="del">
          <ac:chgData name="Puneet Agarwal" userId="5598ee11-02e9-4699-9622-e28b7f4b43ef" providerId="ADAL" clId="{7ABF1430-4B12-264B-A75E-05AD6F7B1DE7}" dt="2022-01-31T22:12:23.797" v="6846" actId="478"/>
          <ac:spMkLst>
            <pc:docMk/>
            <pc:sldMk cId="3017386256" sldId="492"/>
            <ac:spMk id="6" creationId="{E4697AAD-A35C-A74C-ACFA-5AFDFC8AE324}"/>
          </ac:spMkLst>
        </pc:spChg>
        <pc:spChg chg="add del mod">
          <ac:chgData name="Puneet Agarwal" userId="5598ee11-02e9-4699-9622-e28b7f4b43ef" providerId="ADAL" clId="{7ABF1430-4B12-264B-A75E-05AD6F7B1DE7}" dt="2022-01-31T22:14:59.273" v="6872" actId="14100"/>
          <ac:spMkLst>
            <pc:docMk/>
            <pc:sldMk cId="3017386256" sldId="492"/>
            <ac:spMk id="9" creationId="{F7B2DD59-B5BE-3A41-AE17-4D7E7AA128CF}"/>
          </ac:spMkLst>
        </pc:spChg>
        <pc:spChg chg="add del mod">
          <ac:chgData name="Puneet Agarwal" userId="5598ee11-02e9-4699-9622-e28b7f4b43ef" providerId="ADAL" clId="{7ABF1430-4B12-264B-A75E-05AD6F7B1DE7}" dt="2022-01-31T22:13:03.195" v="6852" actId="478"/>
          <ac:spMkLst>
            <pc:docMk/>
            <pc:sldMk cId="3017386256" sldId="492"/>
            <ac:spMk id="10" creationId="{1078F571-5E8E-5446-B41B-CFD1CEC4A7A4}"/>
          </ac:spMkLst>
        </pc:spChg>
        <pc:spChg chg="add del mod">
          <ac:chgData name="Puneet Agarwal" userId="5598ee11-02e9-4699-9622-e28b7f4b43ef" providerId="ADAL" clId="{7ABF1430-4B12-264B-A75E-05AD6F7B1DE7}" dt="2022-01-31T22:12:56.134" v="6849" actId="478"/>
          <ac:spMkLst>
            <pc:docMk/>
            <pc:sldMk cId="3017386256" sldId="492"/>
            <ac:spMk id="11" creationId="{066A62EB-3A37-D74E-AA88-5468DE69D584}"/>
          </ac:spMkLst>
        </pc:spChg>
        <pc:spChg chg="add del mod">
          <ac:chgData name="Puneet Agarwal" userId="5598ee11-02e9-4699-9622-e28b7f4b43ef" providerId="ADAL" clId="{7ABF1430-4B12-264B-A75E-05AD6F7B1DE7}" dt="2022-01-31T22:13:09.736" v="6855" actId="478"/>
          <ac:spMkLst>
            <pc:docMk/>
            <pc:sldMk cId="3017386256" sldId="492"/>
            <ac:spMk id="12" creationId="{5C0ED126-EEB7-1344-AB2A-F6658C4DA5F8}"/>
          </ac:spMkLst>
        </pc:spChg>
        <pc:spChg chg="add del mod">
          <ac:chgData name="Puneet Agarwal" userId="5598ee11-02e9-4699-9622-e28b7f4b43ef" providerId="ADAL" clId="{7ABF1430-4B12-264B-A75E-05AD6F7B1DE7}" dt="2022-01-31T22:13:04.834" v="6853" actId="478"/>
          <ac:spMkLst>
            <pc:docMk/>
            <pc:sldMk cId="3017386256" sldId="492"/>
            <ac:spMk id="14" creationId="{87F8AD1E-47D5-CF4F-ABC4-C0A3DB99E79B}"/>
          </ac:spMkLst>
        </pc:spChg>
        <pc:spChg chg="add del mod">
          <ac:chgData name="Puneet Agarwal" userId="5598ee11-02e9-4699-9622-e28b7f4b43ef" providerId="ADAL" clId="{7ABF1430-4B12-264B-A75E-05AD6F7B1DE7}" dt="2022-01-31T22:12:59.104" v="6850" actId="478"/>
          <ac:spMkLst>
            <pc:docMk/>
            <pc:sldMk cId="3017386256" sldId="492"/>
            <ac:spMk id="15" creationId="{1E6DCD65-1AA7-A644-A193-4CE98DB42908}"/>
          </ac:spMkLst>
        </pc:spChg>
        <pc:spChg chg="add del mod">
          <ac:chgData name="Puneet Agarwal" userId="5598ee11-02e9-4699-9622-e28b7f4b43ef" providerId="ADAL" clId="{7ABF1430-4B12-264B-A75E-05AD6F7B1DE7}" dt="2022-01-31T22:13:00.414" v="6851" actId="478"/>
          <ac:spMkLst>
            <pc:docMk/>
            <pc:sldMk cId="3017386256" sldId="492"/>
            <ac:spMk id="16" creationId="{1E7FCD10-9033-E74C-9F11-0806E86B7574}"/>
          </ac:spMkLst>
        </pc:spChg>
        <pc:spChg chg="add del mod">
          <ac:chgData name="Puneet Agarwal" userId="5598ee11-02e9-4699-9622-e28b7f4b43ef" providerId="ADAL" clId="{7ABF1430-4B12-264B-A75E-05AD6F7B1DE7}" dt="2022-01-31T22:13:07.152" v="6854" actId="478"/>
          <ac:spMkLst>
            <pc:docMk/>
            <pc:sldMk cId="3017386256" sldId="492"/>
            <ac:spMk id="17" creationId="{E9C04CC9-3954-674C-A3E9-E6DE1A7A1F49}"/>
          </ac:spMkLst>
        </pc:spChg>
        <pc:spChg chg="add mod">
          <ac:chgData name="Puneet Agarwal" userId="5598ee11-02e9-4699-9622-e28b7f4b43ef" providerId="ADAL" clId="{7ABF1430-4B12-264B-A75E-05AD6F7B1DE7}" dt="2022-01-31T22:15:17.954" v="6878" actId="207"/>
          <ac:spMkLst>
            <pc:docMk/>
            <pc:sldMk cId="3017386256" sldId="492"/>
            <ac:spMk id="23" creationId="{D9D5511F-E902-484A-989A-2C3E7ABE9082}"/>
          </ac:spMkLst>
        </pc:spChg>
        <pc:spChg chg="add mod">
          <ac:chgData name="Puneet Agarwal" userId="5598ee11-02e9-4699-9622-e28b7f4b43ef" providerId="ADAL" clId="{7ABF1430-4B12-264B-A75E-05AD6F7B1DE7}" dt="2022-01-31T22:15:28.149" v="6882" actId="207"/>
          <ac:spMkLst>
            <pc:docMk/>
            <pc:sldMk cId="3017386256" sldId="492"/>
            <ac:spMk id="24" creationId="{D3C70D3D-7C8C-624C-82D5-DFBDA04F001E}"/>
          </ac:spMkLst>
        </pc:spChg>
        <pc:spChg chg="add mod">
          <ac:chgData name="Puneet Agarwal" userId="5598ee11-02e9-4699-9622-e28b7f4b43ef" providerId="ADAL" clId="{7ABF1430-4B12-264B-A75E-05AD6F7B1DE7}" dt="2022-01-31T22:15:43.715" v="6887" actId="207"/>
          <ac:spMkLst>
            <pc:docMk/>
            <pc:sldMk cId="3017386256" sldId="492"/>
            <ac:spMk id="25" creationId="{67F85B54-F6FB-6543-BB08-676C07D0AF9B}"/>
          </ac:spMkLst>
        </pc:spChg>
        <pc:spChg chg="add mod">
          <ac:chgData name="Puneet Agarwal" userId="5598ee11-02e9-4699-9622-e28b7f4b43ef" providerId="ADAL" clId="{7ABF1430-4B12-264B-A75E-05AD6F7B1DE7}" dt="2022-01-31T22:16:01.971" v="6893" actId="207"/>
          <ac:spMkLst>
            <pc:docMk/>
            <pc:sldMk cId="3017386256" sldId="492"/>
            <ac:spMk id="26" creationId="{6AF56B11-DCF3-6F4D-9286-2893E7285A3C}"/>
          </ac:spMkLst>
        </pc:spChg>
        <pc:spChg chg="add mod">
          <ac:chgData name="Puneet Agarwal" userId="5598ee11-02e9-4699-9622-e28b7f4b43ef" providerId="ADAL" clId="{7ABF1430-4B12-264B-A75E-05AD6F7B1DE7}" dt="2022-01-31T22:16:19.770" v="6899" actId="207"/>
          <ac:spMkLst>
            <pc:docMk/>
            <pc:sldMk cId="3017386256" sldId="492"/>
            <ac:spMk id="27" creationId="{0B636176-5D0E-F54E-B777-E64A1B185F12}"/>
          </ac:spMkLst>
        </pc:spChg>
        <pc:spChg chg="add mod">
          <ac:chgData name="Puneet Agarwal" userId="5598ee11-02e9-4699-9622-e28b7f4b43ef" providerId="ADAL" clId="{7ABF1430-4B12-264B-A75E-05AD6F7B1DE7}" dt="2022-01-31T22:38:57.919" v="7113" actId="113"/>
          <ac:spMkLst>
            <pc:docMk/>
            <pc:sldMk cId="3017386256" sldId="492"/>
            <ac:spMk id="29" creationId="{69E22F58-94E3-3141-A36D-370FB8D059B7}"/>
          </ac:spMkLst>
        </pc:spChg>
        <pc:spChg chg="add del">
          <ac:chgData name="Puneet Agarwal" userId="5598ee11-02e9-4699-9622-e28b7f4b43ef" providerId="ADAL" clId="{7ABF1430-4B12-264B-A75E-05AD6F7B1DE7}" dt="2022-01-31T22:17:51.488" v="6914" actId="22"/>
          <ac:spMkLst>
            <pc:docMk/>
            <pc:sldMk cId="3017386256" sldId="492"/>
            <ac:spMk id="31" creationId="{7339638D-1BA8-A84C-A0C8-9B48CA5BBB19}"/>
          </ac:spMkLst>
        </pc:spChg>
        <pc:picChg chg="add mod">
          <ac:chgData name="Puneet Agarwal" userId="5598ee11-02e9-4699-9622-e28b7f4b43ef" providerId="ADAL" clId="{7ABF1430-4B12-264B-A75E-05AD6F7B1DE7}" dt="2022-01-31T22:12:50.174" v="6848" actId="1076"/>
          <ac:picMkLst>
            <pc:docMk/>
            <pc:sldMk cId="3017386256" sldId="492"/>
            <ac:picMk id="7" creationId="{F86394FB-FFDD-D342-96DC-D4492DCA5836}"/>
          </ac:picMkLst>
        </pc:picChg>
        <pc:cxnChg chg="add mod">
          <ac:chgData name="Puneet Agarwal" userId="5598ee11-02e9-4699-9622-e28b7f4b43ef" providerId="ADAL" clId="{7ABF1430-4B12-264B-A75E-05AD6F7B1DE7}" dt="2022-01-31T22:12:50.174" v="6848" actId="1076"/>
          <ac:cxnSpMkLst>
            <pc:docMk/>
            <pc:sldMk cId="3017386256" sldId="492"/>
            <ac:cxnSpMk id="8" creationId="{9ACBE868-0057-1744-ABD9-0373E39926BF}"/>
          </ac:cxnSpMkLst>
        </pc:cxnChg>
        <pc:cxnChg chg="add mod">
          <ac:chgData name="Puneet Agarwal" userId="5598ee11-02e9-4699-9622-e28b7f4b43ef" providerId="ADAL" clId="{7ABF1430-4B12-264B-A75E-05AD6F7B1DE7}" dt="2022-01-31T22:12:50.174" v="6848" actId="1076"/>
          <ac:cxnSpMkLst>
            <pc:docMk/>
            <pc:sldMk cId="3017386256" sldId="492"/>
            <ac:cxnSpMk id="13" creationId="{AEDCD3AA-9A36-0040-869A-5CC2B26E5A94}"/>
          </ac:cxnSpMkLst>
        </pc:cxnChg>
        <pc:cxnChg chg="add mod">
          <ac:chgData name="Puneet Agarwal" userId="5598ee11-02e9-4699-9622-e28b7f4b43ef" providerId="ADAL" clId="{7ABF1430-4B12-264B-A75E-05AD6F7B1DE7}" dt="2022-01-31T22:13:41.769" v="6859" actId="14100"/>
          <ac:cxnSpMkLst>
            <pc:docMk/>
            <pc:sldMk cId="3017386256" sldId="492"/>
            <ac:cxnSpMk id="18" creationId="{B44AC12C-27E0-1E48-9195-CFAA543243BC}"/>
          </ac:cxnSpMkLst>
        </pc:cxnChg>
        <pc:cxnChg chg="add mod">
          <ac:chgData name="Puneet Agarwal" userId="5598ee11-02e9-4699-9622-e28b7f4b43ef" providerId="ADAL" clId="{7ABF1430-4B12-264B-A75E-05AD6F7B1DE7}" dt="2022-01-31T22:14:26.982" v="6863" actId="14100"/>
          <ac:cxnSpMkLst>
            <pc:docMk/>
            <pc:sldMk cId="3017386256" sldId="492"/>
            <ac:cxnSpMk id="20" creationId="{E27E3B04-5F71-084E-941E-D539872DB272}"/>
          </ac:cxnSpMkLst>
        </pc:cxnChg>
        <pc:cxnChg chg="add mod">
          <ac:chgData name="Puneet Agarwal" userId="5598ee11-02e9-4699-9622-e28b7f4b43ef" providerId="ADAL" clId="{7ABF1430-4B12-264B-A75E-05AD6F7B1DE7}" dt="2022-01-31T22:14:37.864" v="6868" actId="1037"/>
          <ac:cxnSpMkLst>
            <pc:docMk/>
            <pc:sldMk cId="3017386256" sldId="492"/>
            <ac:cxnSpMk id="22" creationId="{3636B19B-53D8-EB49-8E6B-EE6E86D5D645}"/>
          </ac:cxnSpMkLst>
        </pc:cxnChg>
      </pc:sldChg>
      <pc:sldChg chg="addSp delSp modSp new mod modAnim">
        <pc:chgData name="Puneet Agarwal" userId="5598ee11-02e9-4699-9622-e28b7f4b43ef" providerId="ADAL" clId="{7ABF1430-4B12-264B-A75E-05AD6F7B1DE7}" dt="2022-01-31T22:35:37.206" v="7106" actId="1076"/>
        <pc:sldMkLst>
          <pc:docMk/>
          <pc:sldMk cId="1909459231" sldId="493"/>
        </pc:sldMkLst>
        <pc:spChg chg="del">
          <ac:chgData name="Puneet Agarwal" userId="5598ee11-02e9-4699-9622-e28b7f4b43ef" providerId="ADAL" clId="{7ABF1430-4B12-264B-A75E-05AD6F7B1DE7}" dt="2022-01-31T22:17:57.973" v="6916" actId="478"/>
          <ac:spMkLst>
            <pc:docMk/>
            <pc:sldMk cId="1909459231" sldId="493"/>
            <ac:spMk id="2" creationId="{16D6FBDC-6A96-A043-8A4E-DC3DB49F8E65}"/>
          </ac:spMkLst>
        </pc:spChg>
        <pc:spChg chg="del">
          <ac:chgData name="Puneet Agarwal" userId="5598ee11-02e9-4699-9622-e28b7f4b43ef" providerId="ADAL" clId="{7ABF1430-4B12-264B-A75E-05AD6F7B1DE7}" dt="2022-01-31T22:17:57.973" v="6916" actId="478"/>
          <ac:spMkLst>
            <pc:docMk/>
            <pc:sldMk cId="1909459231" sldId="493"/>
            <ac:spMk id="3" creationId="{7C0B2315-849D-1E48-92BB-2A145BCB9C7E}"/>
          </ac:spMkLst>
        </pc:spChg>
        <pc:spChg chg="del">
          <ac:chgData name="Puneet Agarwal" userId="5598ee11-02e9-4699-9622-e28b7f4b43ef" providerId="ADAL" clId="{7ABF1430-4B12-264B-A75E-05AD6F7B1DE7}" dt="2022-01-31T22:17:57.973" v="6916" actId="478"/>
          <ac:spMkLst>
            <pc:docMk/>
            <pc:sldMk cId="1909459231" sldId="493"/>
            <ac:spMk id="4" creationId="{64BFACA7-9FA9-F041-8F6E-23618D2C3AE2}"/>
          </ac:spMkLst>
        </pc:spChg>
        <pc:spChg chg="del">
          <ac:chgData name="Puneet Agarwal" userId="5598ee11-02e9-4699-9622-e28b7f4b43ef" providerId="ADAL" clId="{7ABF1430-4B12-264B-A75E-05AD6F7B1DE7}" dt="2022-01-31T22:17:57.973" v="6916" actId="478"/>
          <ac:spMkLst>
            <pc:docMk/>
            <pc:sldMk cId="1909459231" sldId="493"/>
            <ac:spMk id="5" creationId="{94672BE8-5D2A-6E4B-8DD6-7C352F803F51}"/>
          </ac:spMkLst>
        </pc:spChg>
        <pc:spChg chg="del">
          <ac:chgData name="Puneet Agarwal" userId="5598ee11-02e9-4699-9622-e28b7f4b43ef" providerId="ADAL" clId="{7ABF1430-4B12-264B-A75E-05AD6F7B1DE7}" dt="2022-01-31T22:17:57.973" v="6916" actId="478"/>
          <ac:spMkLst>
            <pc:docMk/>
            <pc:sldMk cId="1909459231" sldId="493"/>
            <ac:spMk id="6" creationId="{C55FA6F6-D74F-E448-9DDE-BA30F1060CC7}"/>
          </ac:spMkLst>
        </pc:spChg>
        <pc:spChg chg="add mod">
          <ac:chgData name="Puneet Agarwal" userId="5598ee11-02e9-4699-9622-e28b7f4b43ef" providerId="ADAL" clId="{7ABF1430-4B12-264B-A75E-05AD6F7B1DE7}" dt="2022-01-31T22:22:55.005" v="6976" actId="1076"/>
          <ac:spMkLst>
            <pc:docMk/>
            <pc:sldMk cId="1909459231" sldId="493"/>
            <ac:spMk id="7" creationId="{4E6F76DF-D968-FC46-811D-C2D1DB8324B8}"/>
          </ac:spMkLst>
        </pc:spChg>
        <pc:spChg chg="add mod">
          <ac:chgData name="Puneet Agarwal" userId="5598ee11-02e9-4699-9622-e28b7f4b43ef" providerId="ADAL" clId="{7ABF1430-4B12-264B-A75E-05AD6F7B1DE7}" dt="2022-01-31T22:23:32.823" v="6982" actId="14100"/>
          <ac:spMkLst>
            <pc:docMk/>
            <pc:sldMk cId="1909459231" sldId="493"/>
            <ac:spMk id="8" creationId="{4257F27D-0165-ED42-88CA-186EAA7A3AA3}"/>
          </ac:spMkLst>
        </pc:spChg>
        <pc:spChg chg="add del mod">
          <ac:chgData name="Puneet Agarwal" userId="5598ee11-02e9-4699-9622-e28b7f4b43ef" providerId="ADAL" clId="{7ABF1430-4B12-264B-A75E-05AD6F7B1DE7}" dt="2022-01-31T22:20:21.915" v="6938" actId="478"/>
          <ac:spMkLst>
            <pc:docMk/>
            <pc:sldMk cId="1909459231" sldId="493"/>
            <ac:spMk id="9" creationId="{5FC0D104-3252-8E43-8E84-E927BB60CF04}"/>
          </ac:spMkLst>
        </pc:spChg>
        <pc:spChg chg="add mod">
          <ac:chgData name="Puneet Agarwal" userId="5598ee11-02e9-4699-9622-e28b7f4b43ef" providerId="ADAL" clId="{7ABF1430-4B12-264B-A75E-05AD6F7B1DE7}" dt="2022-01-31T22:23:16.813" v="6981" actId="1076"/>
          <ac:spMkLst>
            <pc:docMk/>
            <pc:sldMk cId="1909459231" sldId="493"/>
            <ac:spMk id="12" creationId="{3BDE1A17-8E81-4648-83B8-9172B0E89C33}"/>
          </ac:spMkLst>
        </pc:spChg>
        <pc:spChg chg="add mod">
          <ac:chgData name="Puneet Agarwal" userId="5598ee11-02e9-4699-9622-e28b7f4b43ef" providerId="ADAL" clId="{7ABF1430-4B12-264B-A75E-05AD6F7B1DE7}" dt="2022-01-31T22:23:08.283" v="6979" actId="1076"/>
          <ac:spMkLst>
            <pc:docMk/>
            <pc:sldMk cId="1909459231" sldId="493"/>
            <ac:spMk id="13" creationId="{44A68BBF-9200-8240-85AE-B226B43DC71B}"/>
          </ac:spMkLst>
        </pc:spChg>
        <pc:spChg chg="add mod">
          <ac:chgData name="Puneet Agarwal" userId="5598ee11-02e9-4699-9622-e28b7f4b43ef" providerId="ADAL" clId="{7ABF1430-4B12-264B-A75E-05AD6F7B1DE7}" dt="2022-01-31T22:23:40.539" v="6984" actId="1076"/>
          <ac:spMkLst>
            <pc:docMk/>
            <pc:sldMk cId="1909459231" sldId="493"/>
            <ac:spMk id="21" creationId="{FA91C085-550E-EE48-8706-4372A0085EC9}"/>
          </ac:spMkLst>
        </pc:spChg>
        <pc:spChg chg="add mod">
          <ac:chgData name="Puneet Agarwal" userId="5598ee11-02e9-4699-9622-e28b7f4b43ef" providerId="ADAL" clId="{7ABF1430-4B12-264B-A75E-05AD6F7B1DE7}" dt="2022-01-31T22:25:24.580" v="7005" actId="207"/>
          <ac:spMkLst>
            <pc:docMk/>
            <pc:sldMk cId="1909459231" sldId="493"/>
            <ac:spMk id="36" creationId="{16E122E2-1320-5A4C-A1A9-52779B63692E}"/>
          </ac:spMkLst>
        </pc:spChg>
        <pc:spChg chg="add mod">
          <ac:chgData name="Puneet Agarwal" userId="5598ee11-02e9-4699-9622-e28b7f4b43ef" providerId="ADAL" clId="{7ABF1430-4B12-264B-A75E-05AD6F7B1DE7}" dt="2022-01-31T22:25:21.199" v="7004" actId="207"/>
          <ac:spMkLst>
            <pc:docMk/>
            <pc:sldMk cId="1909459231" sldId="493"/>
            <ac:spMk id="37" creationId="{39492900-BA1B-9C4D-991C-14BDFEAD6F77}"/>
          </ac:spMkLst>
        </pc:spChg>
        <pc:spChg chg="add mod">
          <ac:chgData name="Puneet Agarwal" userId="5598ee11-02e9-4699-9622-e28b7f4b43ef" providerId="ADAL" clId="{7ABF1430-4B12-264B-A75E-05AD6F7B1DE7}" dt="2022-01-31T22:25:41.787" v="7009" actId="1076"/>
          <ac:spMkLst>
            <pc:docMk/>
            <pc:sldMk cId="1909459231" sldId="493"/>
            <ac:spMk id="46" creationId="{70BAEF24-B768-DD45-876C-57502B3F41C2}"/>
          </ac:spMkLst>
        </pc:spChg>
        <pc:spChg chg="add mod">
          <ac:chgData name="Puneet Agarwal" userId="5598ee11-02e9-4699-9622-e28b7f4b43ef" providerId="ADAL" clId="{7ABF1430-4B12-264B-A75E-05AD6F7B1DE7}" dt="2022-01-31T22:25:47.326" v="7011" actId="1076"/>
          <ac:spMkLst>
            <pc:docMk/>
            <pc:sldMk cId="1909459231" sldId="493"/>
            <ac:spMk id="47" creationId="{C0C7C424-906C-5343-8F6E-5062F1F4F2CB}"/>
          </ac:spMkLst>
        </pc:spChg>
        <pc:spChg chg="add mod">
          <ac:chgData name="Puneet Agarwal" userId="5598ee11-02e9-4699-9622-e28b7f4b43ef" providerId="ADAL" clId="{7ABF1430-4B12-264B-A75E-05AD6F7B1DE7}" dt="2022-01-31T22:28:28.013" v="7041" actId="14100"/>
          <ac:spMkLst>
            <pc:docMk/>
            <pc:sldMk cId="1909459231" sldId="493"/>
            <ac:spMk id="48" creationId="{A0233656-D94D-8140-8E8E-1D758D44C3AD}"/>
          </ac:spMkLst>
        </pc:spChg>
        <pc:spChg chg="add mod">
          <ac:chgData name="Puneet Agarwal" userId="5598ee11-02e9-4699-9622-e28b7f4b43ef" providerId="ADAL" clId="{7ABF1430-4B12-264B-A75E-05AD6F7B1DE7}" dt="2022-01-31T22:28:33.480" v="7042" actId="1076"/>
          <ac:spMkLst>
            <pc:docMk/>
            <pc:sldMk cId="1909459231" sldId="493"/>
            <ac:spMk id="49" creationId="{C0FC2B89-4C2F-0A4E-AD25-C844134BB5B7}"/>
          </ac:spMkLst>
        </pc:spChg>
        <pc:spChg chg="add mod">
          <ac:chgData name="Puneet Agarwal" userId="5598ee11-02e9-4699-9622-e28b7f4b43ef" providerId="ADAL" clId="{7ABF1430-4B12-264B-A75E-05AD6F7B1DE7}" dt="2022-01-31T22:29:46.328" v="7051" actId="20577"/>
          <ac:spMkLst>
            <pc:docMk/>
            <pc:sldMk cId="1909459231" sldId="493"/>
            <ac:spMk id="57" creationId="{28DF72FF-CC50-5C40-B479-244BAA83A77E}"/>
          </ac:spMkLst>
        </pc:spChg>
        <pc:spChg chg="add mod">
          <ac:chgData name="Puneet Agarwal" userId="5598ee11-02e9-4699-9622-e28b7f4b43ef" providerId="ADAL" clId="{7ABF1430-4B12-264B-A75E-05AD6F7B1DE7}" dt="2022-01-31T22:29:55.972" v="7052" actId="20577"/>
          <ac:spMkLst>
            <pc:docMk/>
            <pc:sldMk cId="1909459231" sldId="493"/>
            <ac:spMk id="58" creationId="{8B91C4CD-8BAE-0945-8CD0-F0F1B4139BA7}"/>
          </ac:spMkLst>
        </pc:spChg>
        <pc:spChg chg="add mod">
          <ac:chgData name="Puneet Agarwal" userId="5598ee11-02e9-4699-9622-e28b7f4b43ef" providerId="ADAL" clId="{7ABF1430-4B12-264B-A75E-05AD6F7B1DE7}" dt="2022-01-31T22:31:35.798" v="7080" actId="1076"/>
          <ac:spMkLst>
            <pc:docMk/>
            <pc:sldMk cId="1909459231" sldId="493"/>
            <ac:spMk id="65" creationId="{0282223D-6D72-AA45-B3B0-1BFA4E2B17BF}"/>
          </ac:spMkLst>
        </pc:spChg>
        <pc:spChg chg="add mod">
          <ac:chgData name="Puneet Agarwal" userId="5598ee11-02e9-4699-9622-e28b7f4b43ef" providerId="ADAL" clId="{7ABF1430-4B12-264B-A75E-05AD6F7B1DE7}" dt="2022-01-31T22:31:02.944" v="7068" actId="1076"/>
          <ac:spMkLst>
            <pc:docMk/>
            <pc:sldMk cId="1909459231" sldId="493"/>
            <ac:spMk id="66" creationId="{620A49C1-4545-6D45-8BCC-91D4ACB3BDF1}"/>
          </ac:spMkLst>
        </pc:spChg>
        <pc:spChg chg="add mod">
          <ac:chgData name="Puneet Agarwal" userId="5598ee11-02e9-4699-9622-e28b7f4b43ef" providerId="ADAL" clId="{7ABF1430-4B12-264B-A75E-05AD6F7B1DE7}" dt="2022-01-31T22:31:43.286" v="7082" actId="1076"/>
          <ac:spMkLst>
            <pc:docMk/>
            <pc:sldMk cId="1909459231" sldId="493"/>
            <ac:spMk id="75" creationId="{79BD37F4-2C8D-484A-823E-FD156B92613F}"/>
          </ac:spMkLst>
        </pc:spChg>
        <pc:spChg chg="add mod">
          <ac:chgData name="Puneet Agarwal" userId="5598ee11-02e9-4699-9622-e28b7f4b43ef" providerId="ADAL" clId="{7ABF1430-4B12-264B-A75E-05AD6F7B1DE7}" dt="2022-01-31T22:33:36.435" v="7098" actId="1076"/>
          <ac:spMkLst>
            <pc:docMk/>
            <pc:sldMk cId="1909459231" sldId="493"/>
            <ac:spMk id="76" creationId="{DF209DEB-A709-2A47-8D44-295C6607DE07}"/>
          </ac:spMkLst>
        </pc:spChg>
        <pc:spChg chg="add mod">
          <ac:chgData name="Puneet Agarwal" userId="5598ee11-02e9-4699-9622-e28b7f4b43ef" providerId="ADAL" clId="{7ABF1430-4B12-264B-A75E-05AD6F7B1DE7}" dt="2022-01-31T22:31:54.487" v="7086" actId="1076"/>
          <ac:spMkLst>
            <pc:docMk/>
            <pc:sldMk cId="1909459231" sldId="493"/>
            <ac:spMk id="77" creationId="{70787666-1FC4-EC48-BE28-0858929EBDE5}"/>
          </ac:spMkLst>
        </pc:spChg>
        <pc:spChg chg="add mod">
          <ac:chgData name="Puneet Agarwal" userId="5598ee11-02e9-4699-9622-e28b7f4b43ef" providerId="ADAL" clId="{7ABF1430-4B12-264B-A75E-05AD6F7B1DE7}" dt="2022-01-31T22:31:59.836" v="7088" actId="1076"/>
          <ac:spMkLst>
            <pc:docMk/>
            <pc:sldMk cId="1909459231" sldId="493"/>
            <ac:spMk id="78" creationId="{A61B41C8-BE3F-1E41-AC63-0A303FABD43C}"/>
          </ac:spMkLst>
        </pc:spChg>
        <pc:spChg chg="add mod">
          <ac:chgData name="Puneet Agarwal" userId="5598ee11-02e9-4699-9622-e28b7f4b43ef" providerId="ADAL" clId="{7ABF1430-4B12-264B-A75E-05AD6F7B1DE7}" dt="2022-01-31T22:32:05.498" v="7090" actId="1076"/>
          <ac:spMkLst>
            <pc:docMk/>
            <pc:sldMk cId="1909459231" sldId="493"/>
            <ac:spMk id="79" creationId="{BC231D72-25C4-AC4C-A00A-9C286F5A8536}"/>
          </ac:spMkLst>
        </pc:spChg>
        <pc:spChg chg="add mod">
          <ac:chgData name="Puneet Agarwal" userId="5598ee11-02e9-4699-9622-e28b7f4b43ef" providerId="ADAL" clId="{7ABF1430-4B12-264B-A75E-05AD6F7B1DE7}" dt="2022-01-31T22:32:11.244" v="7092" actId="1076"/>
          <ac:spMkLst>
            <pc:docMk/>
            <pc:sldMk cId="1909459231" sldId="493"/>
            <ac:spMk id="80" creationId="{7EB94180-2458-8245-89DC-DEF1FA083638}"/>
          </ac:spMkLst>
        </pc:spChg>
        <pc:spChg chg="add mod">
          <ac:chgData name="Puneet Agarwal" userId="5598ee11-02e9-4699-9622-e28b7f4b43ef" providerId="ADAL" clId="{7ABF1430-4B12-264B-A75E-05AD6F7B1DE7}" dt="2022-01-31T22:35:37.206" v="7106" actId="1076"/>
          <ac:spMkLst>
            <pc:docMk/>
            <pc:sldMk cId="1909459231" sldId="493"/>
            <ac:spMk id="81" creationId="{029ABC20-0E15-A041-949F-B255F439F187}"/>
          </ac:spMkLst>
        </pc:spChg>
        <pc:cxnChg chg="add mod">
          <ac:chgData name="Puneet Agarwal" userId="5598ee11-02e9-4699-9622-e28b7f4b43ef" providerId="ADAL" clId="{7ABF1430-4B12-264B-A75E-05AD6F7B1DE7}" dt="2022-01-31T22:23:32.823" v="6982" actId="14100"/>
          <ac:cxnSpMkLst>
            <pc:docMk/>
            <pc:sldMk cId="1909459231" sldId="493"/>
            <ac:cxnSpMk id="10" creationId="{79E894CF-E151-4A49-B0D3-B59D5E28B9AF}"/>
          </ac:cxnSpMkLst>
        </pc:cxnChg>
        <pc:cxnChg chg="add mod">
          <ac:chgData name="Puneet Agarwal" userId="5598ee11-02e9-4699-9622-e28b7f4b43ef" providerId="ADAL" clId="{7ABF1430-4B12-264B-A75E-05AD6F7B1DE7}" dt="2022-01-31T22:23:40.539" v="6984" actId="1076"/>
          <ac:cxnSpMkLst>
            <pc:docMk/>
            <pc:sldMk cId="1909459231" sldId="493"/>
            <ac:cxnSpMk id="11" creationId="{79002B83-6F09-064D-BC3E-D68AA6CF2FEB}"/>
          </ac:cxnSpMkLst>
        </pc:cxnChg>
        <pc:cxnChg chg="add mod">
          <ac:chgData name="Puneet Agarwal" userId="5598ee11-02e9-4699-9622-e28b7f4b43ef" providerId="ADAL" clId="{7ABF1430-4B12-264B-A75E-05AD6F7B1DE7}" dt="2022-01-31T22:24:59.432" v="6999" actId="14100"/>
          <ac:cxnSpMkLst>
            <pc:docMk/>
            <pc:sldMk cId="1909459231" sldId="493"/>
            <ac:cxnSpMk id="38" creationId="{8EA82DAD-08C2-4640-A329-C0BC15654781}"/>
          </ac:cxnSpMkLst>
        </pc:cxnChg>
        <pc:cxnChg chg="add mod">
          <ac:chgData name="Puneet Agarwal" userId="5598ee11-02e9-4699-9622-e28b7f4b43ef" providerId="ADAL" clId="{7ABF1430-4B12-264B-A75E-05AD6F7B1DE7}" dt="2022-01-31T22:25:11.321" v="7003" actId="1076"/>
          <ac:cxnSpMkLst>
            <pc:docMk/>
            <pc:sldMk cId="1909459231" sldId="493"/>
            <ac:cxnSpMk id="41" creationId="{32579A36-D792-3B4C-816D-71264F8F7B80}"/>
          </ac:cxnSpMkLst>
        </pc:cxnChg>
        <pc:cxnChg chg="add del mod">
          <ac:chgData name="Puneet Agarwal" userId="5598ee11-02e9-4699-9622-e28b7f4b43ef" providerId="ADAL" clId="{7ABF1430-4B12-264B-A75E-05AD6F7B1DE7}" dt="2022-01-31T22:25:37.051" v="7007"/>
          <ac:cxnSpMkLst>
            <pc:docMk/>
            <pc:sldMk cId="1909459231" sldId="493"/>
            <ac:cxnSpMk id="45" creationId="{6A9A3C25-CCB3-3F4E-AE5F-6EE78308D89D}"/>
          </ac:cxnSpMkLst>
        </pc:cxnChg>
        <pc:cxnChg chg="add mod">
          <ac:chgData name="Puneet Agarwal" userId="5598ee11-02e9-4699-9622-e28b7f4b43ef" providerId="ADAL" clId="{7ABF1430-4B12-264B-A75E-05AD6F7B1DE7}" dt="2022-01-31T22:27:45.261" v="7025" actId="14100"/>
          <ac:cxnSpMkLst>
            <pc:docMk/>
            <pc:sldMk cId="1909459231" sldId="493"/>
            <ac:cxnSpMk id="50" creationId="{DC4F5532-864D-E543-9E1E-8ADAD6BE2E62}"/>
          </ac:cxnSpMkLst>
        </pc:cxnChg>
        <pc:cxnChg chg="add mod">
          <ac:chgData name="Puneet Agarwal" userId="5598ee11-02e9-4699-9622-e28b7f4b43ef" providerId="ADAL" clId="{7ABF1430-4B12-264B-A75E-05AD6F7B1DE7}" dt="2022-01-31T22:28:33.480" v="7042" actId="1076"/>
          <ac:cxnSpMkLst>
            <pc:docMk/>
            <pc:sldMk cId="1909459231" sldId="493"/>
            <ac:cxnSpMk id="52" creationId="{461481AA-326A-EA47-9D48-3A75E9307E23}"/>
          </ac:cxnSpMkLst>
        </pc:cxnChg>
        <pc:cxnChg chg="add mod">
          <ac:chgData name="Puneet Agarwal" userId="5598ee11-02e9-4699-9622-e28b7f4b43ef" providerId="ADAL" clId="{7ABF1430-4B12-264B-A75E-05AD6F7B1DE7}" dt="2022-01-31T22:30:08.791" v="7056" actId="14100"/>
          <ac:cxnSpMkLst>
            <pc:docMk/>
            <pc:sldMk cId="1909459231" sldId="493"/>
            <ac:cxnSpMk id="59" creationId="{9CB2F2E4-E4F0-3349-B4B6-7B78D490ED71}"/>
          </ac:cxnSpMkLst>
        </pc:cxnChg>
        <pc:cxnChg chg="add mod">
          <ac:chgData name="Puneet Agarwal" userId="5598ee11-02e9-4699-9622-e28b7f4b43ef" providerId="ADAL" clId="{7ABF1430-4B12-264B-A75E-05AD6F7B1DE7}" dt="2022-01-31T22:30:15.822" v="7059" actId="14100"/>
          <ac:cxnSpMkLst>
            <pc:docMk/>
            <pc:sldMk cId="1909459231" sldId="493"/>
            <ac:cxnSpMk id="62" creationId="{9EC12FE9-9A49-374B-9A93-CD127CB118A7}"/>
          </ac:cxnSpMkLst>
        </pc:cxnChg>
        <pc:cxnChg chg="add mod">
          <ac:chgData name="Puneet Agarwal" userId="5598ee11-02e9-4699-9622-e28b7f4b43ef" providerId="ADAL" clId="{7ABF1430-4B12-264B-A75E-05AD6F7B1DE7}" dt="2022-01-31T22:31:35.798" v="7080" actId="1076"/>
          <ac:cxnSpMkLst>
            <pc:docMk/>
            <pc:sldMk cId="1909459231" sldId="493"/>
            <ac:cxnSpMk id="67" creationId="{6846DEFA-06BF-7A41-BD1C-A1B4EF7D90EE}"/>
          </ac:cxnSpMkLst>
        </pc:cxnChg>
        <pc:cxnChg chg="add mod">
          <ac:chgData name="Puneet Agarwal" userId="5598ee11-02e9-4699-9622-e28b7f4b43ef" providerId="ADAL" clId="{7ABF1430-4B12-264B-A75E-05AD6F7B1DE7}" dt="2022-01-31T22:31:25.155" v="7077" actId="14100"/>
          <ac:cxnSpMkLst>
            <pc:docMk/>
            <pc:sldMk cId="1909459231" sldId="493"/>
            <ac:cxnSpMk id="70" creationId="{055E1429-B71B-EA4D-93AE-E1697A79882A}"/>
          </ac:cxnSpMkLst>
        </pc:cxnChg>
      </pc:sldChg>
    </pc:docChg>
  </pc:docChgLst>
  <pc:docChgLst>
    <pc:chgData name="Puneet Agarwal" userId="5598ee11-02e9-4699-9622-e28b7f4b43ef" providerId="ADAL" clId="{942E4365-FDF4-8244-B71C-9A0E38C3901D}"/>
    <pc:docChg chg="modSld">
      <pc:chgData name="Puneet Agarwal" userId="5598ee11-02e9-4699-9622-e28b7f4b43ef" providerId="ADAL" clId="{942E4365-FDF4-8244-B71C-9A0E38C3901D}" dt="2022-01-13T01:37:30.442" v="0" actId="20577"/>
      <pc:docMkLst>
        <pc:docMk/>
      </pc:docMkLst>
      <pc:sldChg chg="modNotesTx">
        <pc:chgData name="Puneet Agarwal" userId="5598ee11-02e9-4699-9622-e28b7f4b43ef" providerId="ADAL" clId="{942E4365-FDF4-8244-B71C-9A0E38C3901D}" dt="2022-01-13T01:37:30.442" v="0" actId="20577"/>
        <pc:sldMkLst>
          <pc:docMk/>
          <pc:sldMk cId="326927732" sldId="376"/>
        </pc:sldMkLst>
      </pc:sldChg>
    </pc:docChg>
  </pc:docChgLst>
  <pc:docChgLst>
    <pc:chgData name="Puneet Agarwal" userId="5598ee11-02e9-4699-9622-e28b7f4b43ef" providerId="ADAL" clId="{E22E6A2C-2A2C-D64C-863E-E23E699F6962}"/>
    <pc:docChg chg="undo custSel addSld delSld modSld">
      <pc:chgData name="Puneet Agarwal" userId="5598ee11-02e9-4699-9622-e28b7f4b43ef" providerId="ADAL" clId="{E22E6A2C-2A2C-D64C-863E-E23E699F6962}" dt="2022-01-12T19:05:22.662" v="318" actId="207"/>
      <pc:docMkLst>
        <pc:docMk/>
      </pc:docMkLst>
      <pc:sldChg chg="modSp mod">
        <pc:chgData name="Puneet Agarwal" userId="5598ee11-02e9-4699-9622-e28b7f4b43ef" providerId="ADAL" clId="{E22E6A2C-2A2C-D64C-863E-E23E699F6962}" dt="2022-01-12T18:58:01.103" v="266" actId="20577"/>
        <pc:sldMkLst>
          <pc:docMk/>
          <pc:sldMk cId="1930610756" sldId="262"/>
        </pc:sldMkLst>
        <pc:spChg chg="mod">
          <ac:chgData name="Puneet Agarwal" userId="5598ee11-02e9-4699-9622-e28b7f4b43ef" providerId="ADAL" clId="{E22E6A2C-2A2C-D64C-863E-E23E699F6962}" dt="2022-01-12T18:58:01.103" v="266" actId="20577"/>
          <ac:spMkLst>
            <pc:docMk/>
            <pc:sldMk cId="1930610756" sldId="262"/>
            <ac:spMk id="2" creationId="{804A15C7-8A9F-3742-B0B8-50C30E51E204}"/>
          </ac:spMkLst>
        </pc:spChg>
      </pc:sldChg>
      <pc:sldChg chg="modSp mod">
        <pc:chgData name="Puneet Agarwal" userId="5598ee11-02e9-4699-9622-e28b7f4b43ef" providerId="ADAL" clId="{E22E6A2C-2A2C-D64C-863E-E23E699F6962}" dt="2022-01-12T18:57:45.860" v="265" actId="20577"/>
        <pc:sldMkLst>
          <pc:docMk/>
          <pc:sldMk cId="1431428188" sldId="368"/>
        </pc:sldMkLst>
        <pc:spChg chg="mod">
          <ac:chgData name="Puneet Agarwal" userId="5598ee11-02e9-4699-9622-e28b7f4b43ef" providerId="ADAL" clId="{E22E6A2C-2A2C-D64C-863E-E23E699F6962}" dt="2022-01-12T18:57:45.860" v="265" actId="20577"/>
          <ac:spMkLst>
            <pc:docMk/>
            <pc:sldMk cId="1431428188" sldId="368"/>
            <ac:spMk id="9" creationId="{CBF4692D-0EC2-EF4F-94FD-9232D7E07AD3}"/>
          </ac:spMkLst>
        </pc:spChg>
      </pc:sldChg>
      <pc:sldChg chg="del">
        <pc:chgData name="Puneet Agarwal" userId="5598ee11-02e9-4699-9622-e28b7f4b43ef" providerId="ADAL" clId="{E22E6A2C-2A2C-D64C-863E-E23E699F6962}" dt="2022-01-12T19:05:10.437" v="315" actId="2696"/>
        <pc:sldMkLst>
          <pc:docMk/>
          <pc:sldMk cId="1582574664" sldId="374"/>
        </pc:sldMkLst>
      </pc:sldChg>
      <pc:sldChg chg="modSp add del mod">
        <pc:chgData name="Puneet Agarwal" userId="5598ee11-02e9-4699-9622-e28b7f4b43ef" providerId="ADAL" clId="{E22E6A2C-2A2C-D64C-863E-E23E699F6962}" dt="2022-01-12T18:59:53.008" v="306" actId="2696"/>
        <pc:sldMkLst>
          <pc:docMk/>
          <pc:sldMk cId="1254674017" sldId="387"/>
        </pc:sldMkLst>
        <pc:spChg chg="mod">
          <ac:chgData name="Puneet Agarwal" userId="5598ee11-02e9-4699-9622-e28b7f4b43ef" providerId="ADAL" clId="{E22E6A2C-2A2C-D64C-863E-E23E699F6962}" dt="2022-01-12T18:59:36.816" v="305" actId="20577"/>
          <ac:spMkLst>
            <pc:docMk/>
            <pc:sldMk cId="1254674017" sldId="387"/>
            <ac:spMk id="7" creationId="{CF814046-18B1-8241-AC4F-2DC0E5D93AE1}"/>
          </ac:spMkLst>
        </pc:spChg>
      </pc:sldChg>
      <pc:sldChg chg="modSp add mod">
        <pc:chgData name="Puneet Agarwal" userId="5598ee11-02e9-4699-9622-e28b7f4b43ef" providerId="ADAL" clId="{E22E6A2C-2A2C-D64C-863E-E23E699F6962}" dt="2022-01-12T19:04:42.622" v="313" actId="113"/>
        <pc:sldMkLst>
          <pc:docMk/>
          <pc:sldMk cId="1653775517" sldId="387"/>
        </pc:sldMkLst>
        <pc:spChg chg="mod">
          <ac:chgData name="Puneet Agarwal" userId="5598ee11-02e9-4699-9622-e28b7f4b43ef" providerId="ADAL" clId="{E22E6A2C-2A2C-D64C-863E-E23E699F6962}" dt="2022-01-12T19:04:42.622" v="313" actId="113"/>
          <ac:spMkLst>
            <pc:docMk/>
            <pc:sldMk cId="1653775517" sldId="387"/>
            <ac:spMk id="9" creationId="{CBF4692D-0EC2-EF4F-94FD-9232D7E07AD3}"/>
          </ac:spMkLst>
        </pc:spChg>
      </pc:sldChg>
      <pc:sldChg chg="modSp add mod">
        <pc:chgData name="Puneet Agarwal" userId="5598ee11-02e9-4699-9622-e28b7f4b43ef" providerId="ADAL" clId="{E22E6A2C-2A2C-D64C-863E-E23E699F6962}" dt="2022-01-12T19:05:22.662" v="318" actId="207"/>
        <pc:sldMkLst>
          <pc:docMk/>
          <pc:sldMk cId="2523318849" sldId="388"/>
        </pc:sldMkLst>
        <pc:spChg chg="mod">
          <ac:chgData name="Puneet Agarwal" userId="5598ee11-02e9-4699-9622-e28b7f4b43ef" providerId="ADAL" clId="{E22E6A2C-2A2C-D64C-863E-E23E699F6962}" dt="2022-01-12T19:05:22.662" v="318" actId="207"/>
          <ac:spMkLst>
            <pc:docMk/>
            <pc:sldMk cId="2523318849" sldId="388"/>
            <ac:spMk id="9" creationId="{CBF4692D-0EC2-EF4F-94FD-9232D7E07AD3}"/>
          </ac:spMkLst>
        </pc:spChg>
      </pc:sldChg>
    </pc:docChg>
  </pc:docChgLst>
  <pc:docChgLst>
    <pc:chgData name="Puneet Agarwal" userId="5598ee11-02e9-4699-9622-e28b7f4b43ef" providerId="ADAL" clId="{5B76D087-29ED-2241-91AF-3CE128E9290F}"/>
    <pc:docChg chg="undo custSel addSld delSld modSld">
      <pc:chgData name="Puneet Agarwal" userId="5598ee11-02e9-4699-9622-e28b7f4b43ef" providerId="ADAL" clId="{5B76D087-29ED-2241-91AF-3CE128E9290F}" dt="2023-10-20T05:42:36.369" v="386" actId="113"/>
      <pc:docMkLst>
        <pc:docMk/>
      </pc:docMkLst>
      <pc:sldChg chg="addSp delSp modSp mod">
        <pc:chgData name="Puneet Agarwal" userId="5598ee11-02e9-4699-9622-e28b7f4b43ef" providerId="ADAL" clId="{5B76D087-29ED-2241-91AF-3CE128E9290F}" dt="2023-10-19T15:57:18.128" v="2" actId="478"/>
        <pc:sldMkLst>
          <pc:docMk/>
          <pc:sldMk cId="1930610756" sldId="262"/>
        </pc:sldMkLst>
        <pc:spChg chg="del">
          <ac:chgData name="Puneet Agarwal" userId="5598ee11-02e9-4699-9622-e28b7f4b43ef" providerId="ADAL" clId="{5B76D087-29ED-2241-91AF-3CE128E9290F}" dt="2023-10-19T15:57:13.975" v="0" actId="478"/>
          <ac:spMkLst>
            <pc:docMk/>
            <pc:sldMk cId="1930610756" sldId="262"/>
            <ac:spMk id="3" creationId="{4B255467-0B9C-3746-9624-341B45BD9C36}"/>
          </ac:spMkLst>
        </pc:spChg>
        <pc:spChg chg="add del mod">
          <ac:chgData name="Puneet Agarwal" userId="5598ee11-02e9-4699-9622-e28b7f4b43ef" providerId="ADAL" clId="{5B76D087-29ED-2241-91AF-3CE128E9290F}" dt="2023-10-19T15:57:18.128" v="2" actId="478"/>
          <ac:spMkLst>
            <pc:docMk/>
            <pc:sldMk cId="1930610756" sldId="262"/>
            <ac:spMk id="5" creationId="{CD141C9B-7CB3-DB3A-9080-910921E13F05}"/>
          </ac:spMkLst>
        </pc:spChg>
        <pc:spChg chg="add mod">
          <ac:chgData name="Puneet Agarwal" userId="5598ee11-02e9-4699-9622-e28b7f4b43ef" providerId="ADAL" clId="{5B76D087-29ED-2241-91AF-3CE128E9290F}" dt="2023-10-19T15:57:14.884" v="1"/>
          <ac:spMkLst>
            <pc:docMk/>
            <pc:sldMk cId="1930610756" sldId="262"/>
            <ac:spMk id="7" creationId="{AB5AFEBC-4EF3-B512-4FF5-C1FB9BDA396F}"/>
          </ac:spMkLst>
        </pc:spChg>
      </pc:sldChg>
      <pc:sldChg chg="modSp del mod">
        <pc:chgData name="Puneet Agarwal" userId="5598ee11-02e9-4699-9622-e28b7f4b43ef" providerId="ADAL" clId="{5B76D087-29ED-2241-91AF-3CE128E9290F}" dt="2023-10-20T05:24:12.731" v="151" actId="2696"/>
        <pc:sldMkLst>
          <pc:docMk/>
          <pc:sldMk cId="1431428188" sldId="368"/>
        </pc:sldMkLst>
        <pc:spChg chg="mod">
          <ac:chgData name="Puneet Agarwal" userId="5598ee11-02e9-4699-9622-e28b7f4b43ef" providerId="ADAL" clId="{5B76D087-29ED-2241-91AF-3CE128E9290F}" dt="2023-10-19T17:22:38.888" v="149" actId="20577"/>
          <ac:spMkLst>
            <pc:docMk/>
            <pc:sldMk cId="1431428188" sldId="368"/>
            <ac:spMk id="9" creationId="{CBF4692D-0EC2-EF4F-94FD-9232D7E07AD3}"/>
          </ac:spMkLst>
        </pc:spChg>
      </pc:sldChg>
      <pc:sldChg chg="del">
        <pc:chgData name="Puneet Agarwal" userId="5598ee11-02e9-4699-9622-e28b7f4b43ef" providerId="ADAL" clId="{5B76D087-29ED-2241-91AF-3CE128E9290F}" dt="2023-10-19T16:02:54.097" v="38" actId="2696"/>
        <pc:sldMkLst>
          <pc:docMk/>
          <pc:sldMk cId="237849177" sldId="370"/>
        </pc:sldMkLst>
      </pc:sldChg>
      <pc:sldChg chg="del">
        <pc:chgData name="Puneet Agarwal" userId="5598ee11-02e9-4699-9622-e28b7f4b43ef" providerId="ADAL" clId="{5B76D087-29ED-2241-91AF-3CE128E9290F}" dt="2023-10-19T16:02:54.120" v="39" actId="2696"/>
        <pc:sldMkLst>
          <pc:docMk/>
          <pc:sldMk cId="1337155471" sldId="371"/>
        </pc:sldMkLst>
      </pc:sldChg>
      <pc:sldChg chg="del">
        <pc:chgData name="Puneet Agarwal" userId="5598ee11-02e9-4699-9622-e28b7f4b43ef" providerId="ADAL" clId="{5B76D087-29ED-2241-91AF-3CE128E9290F}" dt="2023-10-19T16:02:54.148" v="40" actId="2696"/>
        <pc:sldMkLst>
          <pc:docMk/>
          <pc:sldMk cId="2407528099" sldId="372"/>
        </pc:sldMkLst>
      </pc:sldChg>
      <pc:sldChg chg="del">
        <pc:chgData name="Puneet Agarwal" userId="5598ee11-02e9-4699-9622-e28b7f4b43ef" providerId="ADAL" clId="{5B76D087-29ED-2241-91AF-3CE128E9290F}" dt="2023-10-19T16:02:54.172" v="41" actId="2696"/>
        <pc:sldMkLst>
          <pc:docMk/>
          <pc:sldMk cId="2132847835" sldId="373"/>
        </pc:sldMkLst>
      </pc:sldChg>
      <pc:sldChg chg="del">
        <pc:chgData name="Puneet Agarwal" userId="5598ee11-02e9-4699-9622-e28b7f4b43ef" providerId="ADAL" clId="{5B76D087-29ED-2241-91AF-3CE128E9290F}" dt="2023-10-19T16:02:54.198" v="42" actId="2696"/>
        <pc:sldMkLst>
          <pc:docMk/>
          <pc:sldMk cId="3463895760" sldId="374"/>
        </pc:sldMkLst>
      </pc:sldChg>
      <pc:sldChg chg="del">
        <pc:chgData name="Puneet Agarwal" userId="5598ee11-02e9-4699-9622-e28b7f4b43ef" providerId="ADAL" clId="{5B76D087-29ED-2241-91AF-3CE128E9290F}" dt="2023-10-19T16:02:54.291" v="46" actId="2696"/>
        <pc:sldMkLst>
          <pc:docMk/>
          <pc:sldMk cId="2998100843" sldId="378"/>
        </pc:sldMkLst>
      </pc:sldChg>
      <pc:sldChg chg="del">
        <pc:chgData name="Puneet Agarwal" userId="5598ee11-02e9-4699-9622-e28b7f4b43ef" providerId="ADAL" clId="{5B76D087-29ED-2241-91AF-3CE128E9290F}" dt="2023-10-19T16:02:54.242" v="44" actId="2696"/>
        <pc:sldMkLst>
          <pc:docMk/>
          <pc:sldMk cId="3705261937" sldId="379"/>
        </pc:sldMkLst>
      </pc:sldChg>
      <pc:sldChg chg="del">
        <pc:chgData name="Puneet Agarwal" userId="5598ee11-02e9-4699-9622-e28b7f4b43ef" providerId="ADAL" clId="{5B76D087-29ED-2241-91AF-3CE128E9290F}" dt="2023-10-19T16:02:54.266" v="45" actId="2696"/>
        <pc:sldMkLst>
          <pc:docMk/>
          <pc:sldMk cId="3002772402" sldId="380"/>
        </pc:sldMkLst>
      </pc:sldChg>
      <pc:sldChg chg="del">
        <pc:chgData name="Puneet Agarwal" userId="5598ee11-02e9-4699-9622-e28b7f4b43ef" providerId="ADAL" clId="{5B76D087-29ED-2241-91AF-3CE128E9290F}" dt="2023-10-19T16:02:54.220" v="43" actId="2696"/>
        <pc:sldMkLst>
          <pc:docMk/>
          <pc:sldMk cId="652022700" sldId="381"/>
        </pc:sldMkLst>
      </pc:sldChg>
      <pc:sldChg chg="del">
        <pc:chgData name="Puneet Agarwal" userId="5598ee11-02e9-4699-9622-e28b7f4b43ef" providerId="ADAL" clId="{5B76D087-29ED-2241-91AF-3CE128E9290F}" dt="2023-10-19T16:02:54.314" v="47" actId="2696"/>
        <pc:sldMkLst>
          <pc:docMk/>
          <pc:sldMk cId="3137778531" sldId="384"/>
        </pc:sldMkLst>
      </pc:sldChg>
      <pc:sldChg chg="del">
        <pc:chgData name="Puneet Agarwal" userId="5598ee11-02e9-4699-9622-e28b7f4b43ef" providerId="ADAL" clId="{5B76D087-29ED-2241-91AF-3CE128E9290F}" dt="2023-10-19T16:02:54.340" v="48" actId="2696"/>
        <pc:sldMkLst>
          <pc:docMk/>
          <pc:sldMk cId="2843286303" sldId="385"/>
        </pc:sldMkLst>
      </pc:sldChg>
      <pc:sldChg chg="del">
        <pc:chgData name="Puneet Agarwal" userId="5598ee11-02e9-4699-9622-e28b7f4b43ef" providerId="ADAL" clId="{5B76D087-29ED-2241-91AF-3CE128E9290F}" dt="2023-10-19T16:02:54.442" v="51" actId="2696"/>
        <pc:sldMkLst>
          <pc:docMk/>
          <pc:sldMk cId="814207749" sldId="386"/>
        </pc:sldMkLst>
      </pc:sldChg>
      <pc:sldChg chg="del">
        <pc:chgData name="Puneet Agarwal" userId="5598ee11-02e9-4699-9622-e28b7f4b43ef" providerId="ADAL" clId="{5B76D087-29ED-2241-91AF-3CE128E9290F}" dt="2023-10-19T16:02:54.368" v="49" actId="2696"/>
        <pc:sldMkLst>
          <pc:docMk/>
          <pc:sldMk cId="1719857062" sldId="387"/>
        </pc:sldMkLst>
      </pc:sldChg>
      <pc:sldChg chg="del">
        <pc:chgData name="Puneet Agarwal" userId="5598ee11-02e9-4699-9622-e28b7f4b43ef" providerId="ADAL" clId="{5B76D087-29ED-2241-91AF-3CE128E9290F}" dt="2023-10-19T16:03:15.638" v="52" actId="2696"/>
        <pc:sldMkLst>
          <pc:docMk/>
          <pc:sldMk cId="1905596399" sldId="390"/>
        </pc:sldMkLst>
      </pc:sldChg>
      <pc:sldChg chg="del">
        <pc:chgData name="Puneet Agarwal" userId="5598ee11-02e9-4699-9622-e28b7f4b43ef" providerId="ADAL" clId="{5B76D087-29ED-2241-91AF-3CE128E9290F}" dt="2023-10-19T16:03:15.682" v="53" actId="2696"/>
        <pc:sldMkLst>
          <pc:docMk/>
          <pc:sldMk cId="607609218" sldId="391"/>
        </pc:sldMkLst>
      </pc:sldChg>
      <pc:sldChg chg="del">
        <pc:chgData name="Puneet Agarwal" userId="5598ee11-02e9-4699-9622-e28b7f4b43ef" providerId="ADAL" clId="{5B76D087-29ED-2241-91AF-3CE128E9290F}" dt="2023-10-19T16:03:15.732" v="54" actId="2696"/>
        <pc:sldMkLst>
          <pc:docMk/>
          <pc:sldMk cId="2168132726" sldId="392"/>
        </pc:sldMkLst>
      </pc:sldChg>
      <pc:sldChg chg="del">
        <pc:chgData name="Puneet Agarwal" userId="5598ee11-02e9-4699-9622-e28b7f4b43ef" providerId="ADAL" clId="{5B76D087-29ED-2241-91AF-3CE128E9290F}" dt="2023-10-19T16:03:15.775" v="55" actId="2696"/>
        <pc:sldMkLst>
          <pc:docMk/>
          <pc:sldMk cId="84372375" sldId="393"/>
        </pc:sldMkLst>
      </pc:sldChg>
      <pc:sldChg chg="del">
        <pc:chgData name="Puneet Agarwal" userId="5598ee11-02e9-4699-9622-e28b7f4b43ef" providerId="ADAL" clId="{5B76D087-29ED-2241-91AF-3CE128E9290F}" dt="2023-10-19T16:03:15.822" v="56" actId="2696"/>
        <pc:sldMkLst>
          <pc:docMk/>
          <pc:sldMk cId="1204157280" sldId="394"/>
        </pc:sldMkLst>
      </pc:sldChg>
      <pc:sldChg chg="del">
        <pc:chgData name="Puneet Agarwal" userId="5598ee11-02e9-4699-9622-e28b7f4b43ef" providerId="ADAL" clId="{5B76D087-29ED-2241-91AF-3CE128E9290F}" dt="2023-10-19T16:03:15.862" v="57" actId="2696"/>
        <pc:sldMkLst>
          <pc:docMk/>
          <pc:sldMk cId="4022489326" sldId="395"/>
        </pc:sldMkLst>
      </pc:sldChg>
      <pc:sldChg chg="del">
        <pc:chgData name="Puneet Agarwal" userId="5598ee11-02e9-4699-9622-e28b7f4b43ef" providerId="ADAL" clId="{5B76D087-29ED-2241-91AF-3CE128E9290F}" dt="2023-10-19T16:03:15.905" v="58" actId="2696"/>
        <pc:sldMkLst>
          <pc:docMk/>
          <pc:sldMk cId="2979791214" sldId="396"/>
        </pc:sldMkLst>
      </pc:sldChg>
      <pc:sldChg chg="del">
        <pc:chgData name="Puneet Agarwal" userId="5598ee11-02e9-4699-9622-e28b7f4b43ef" providerId="ADAL" clId="{5B76D087-29ED-2241-91AF-3CE128E9290F}" dt="2023-10-19T16:03:15.946" v="59" actId="2696"/>
        <pc:sldMkLst>
          <pc:docMk/>
          <pc:sldMk cId="2699183596" sldId="397"/>
        </pc:sldMkLst>
      </pc:sldChg>
      <pc:sldChg chg="del">
        <pc:chgData name="Puneet Agarwal" userId="5598ee11-02e9-4699-9622-e28b7f4b43ef" providerId="ADAL" clId="{5B76D087-29ED-2241-91AF-3CE128E9290F}" dt="2023-10-19T16:03:15.976" v="60" actId="2696"/>
        <pc:sldMkLst>
          <pc:docMk/>
          <pc:sldMk cId="3192823879" sldId="398"/>
        </pc:sldMkLst>
      </pc:sldChg>
      <pc:sldChg chg="del">
        <pc:chgData name="Puneet Agarwal" userId="5598ee11-02e9-4699-9622-e28b7f4b43ef" providerId="ADAL" clId="{5B76D087-29ED-2241-91AF-3CE128E9290F}" dt="2023-10-19T16:03:16.007" v="61" actId="2696"/>
        <pc:sldMkLst>
          <pc:docMk/>
          <pc:sldMk cId="468760950" sldId="399"/>
        </pc:sldMkLst>
      </pc:sldChg>
      <pc:sldChg chg="del">
        <pc:chgData name="Puneet Agarwal" userId="5598ee11-02e9-4699-9622-e28b7f4b43ef" providerId="ADAL" clId="{5B76D087-29ED-2241-91AF-3CE128E9290F}" dt="2023-10-19T16:03:16.029" v="62" actId="2696"/>
        <pc:sldMkLst>
          <pc:docMk/>
          <pc:sldMk cId="1070442375" sldId="400"/>
        </pc:sldMkLst>
      </pc:sldChg>
      <pc:sldChg chg="del">
        <pc:chgData name="Puneet Agarwal" userId="5598ee11-02e9-4699-9622-e28b7f4b43ef" providerId="ADAL" clId="{5B76D087-29ED-2241-91AF-3CE128E9290F}" dt="2023-10-19T16:03:21.254" v="64" actId="2696"/>
        <pc:sldMkLst>
          <pc:docMk/>
          <pc:sldMk cId="3851803565" sldId="401"/>
        </pc:sldMkLst>
      </pc:sldChg>
      <pc:sldChg chg="del">
        <pc:chgData name="Puneet Agarwal" userId="5598ee11-02e9-4699-9622-e28b7f4b43ef" providerId="ADAL" clId="{5B76D087-29ED-2241-91AF-3CE128E9290F}" dt="2023-10-19T16:03:21.279" v="65" actId="2696"/>
        <pc:sldMkLst>
          <pc:docMk/>
          <pc:sldMk cId="2168767498" sldId="402"/>
        </pc:sldMkLst>
      </pc:sldChg>
      <pc:sldChg chg="del">
        <pc:chgData name="Puneet Agarwal" userId="5598ee11-02e9-4699-9622-e28b7f4b43ef" providerId="ADAL" clId="{5B76D087-29ED-2241-91AF-3CE128E9290F}" dt="2023-10-19T16:03:21.306" v="66" actId="2696"/>
        <pc:sldMkLst>
          <pc:docMk/>
          <pc:sldMk cId="2500880345" sldId="403"/>
        </pc:sldMkLst>
      </pc:sldChg>
      <pc:sldChg chg="del">
        <pc:chgData name="Puneet Agarwal" userId="5598ee11-02e9-4699-9622-e28b7f4b43ef" providerId="ADAL" clId="{5B76D087-29ED-2241-91AF-3CE128E9290F}" dt="2023-10-19T16:03:21.332" v="67" actId="2696"/>
        <pc:sldMkLst>
          <pc:docMk/>
          <pc:sldMk cId="1445592604" sldId="404"/>
        </pc:sldMkLst>
      </pc:sldChg>
      <pc:sldChg chg="del">
        <pc:chgData name="Puneet Agarwal" userId="5598ee11-02e9-4699-9622-e28b7f4b43ef" providerId="ADAL" clId="{5B76D087-29ED-2241-91AF-3CE128E9290F}" dt="2023-10-19T16:03:21.363" v="68" actId="2696"/>
        <pc:sldMkLst>
          <pc:docMk/>
          <pc:sldMk cId="2923203120" sldId="405"/>
        </pc:sldMkLst>
      </pc:sldChg>
      <pc:sldChg chg="del">
        <pc:chgData name="Puneet Agarwal" userId="5598ee11-02e9-4699-9622-e28b7f4b43ef" providerId="ADAL" clId="{5B76D087-29ED-2241-91AF-3CE128E9290F}" dt="2023-10-19T16:03:34.043" v="69" actId="2696"/>
        <pc:sldMkLst>
          <pc:docMk/>
          <pc:sldMk cId="1425518484" sldId="406"/>
        </pc:sldMkLst>
      </pc:sldChg>
      <pc:sldChg chg="del">
        <pc:chgData name="Puneet Agarwal" userId="5598ee11-02e9-4699-9622-e28b7f4b43ef" providerId="ADAL" clId="{5B76D087-29ED-2241-91AF-3CE128E9290F}" dt="2023-10-19T16:03:34.084" v="70" actId="2696"/>
        <pc:sldMkLst>
          <pc:docMk/>
          <pc:sldMk cId="3439291630" sldId="407"/>
        </pc:sldMkLst>
      </pc:sldChg>
      <pc:sldChg chg="del">
        <pc:chgData name="Puneet Agarwal" userId="5598ee11-02e9-4699-9622-e28b7f4b43ef" providerId="ADAL" clId="{5B76D087-29ED-2241-91AF-3CE128E9290F}" dt="2023-10-19T16:03:34.285" v="71" actId="2696"/>
        <pc:sldMkLst>
          <pc:docMk/>
          <pc:sldMk cId="2610852489" sldId="408"/>
        </pc:sldMkLst>
      </pc:sldChg>
      <pc:sldChg chg="del">
        <pc:chgData name="Puneet Agarwal" userId="5598ee11-02e9-4699-9622-e28b7f4b43ef" providerId="ADAL" clId="{5B76D087-29ED-2241-91AF-3CE128E9290F}" dt="2023-10-19T16:03:34.624" v="72" actId="2696"/>
        <pc:sldMkLst>
          <pc:docMk/>
          <pc:sldMk cId="4131818833" sldId="434"/>
        </pc:sldMkLst>
      </pc:sldChg>
      <pc:sldChg chg="del">
        <pc:chgData name="Puneet Agarwal" userId="5598ee11-02e9-4699-9622-e28b7f4b43ef" providerId="ADAL" clId="{5B76D087-29ED-2241-91AF-3CE128E9290F}" dt="2023-10-19T16:03:34.718" v="73" actId="2696"/>
        <pc:sldMkLst>
          <pc:docMk/>
          <pc:sldMk cId="152685163" sldId="435"/>
        </pc:sldMkLst>
      </pc:sldChg>
      <pc:sldChg chg="del">
        <pc:chgData name="Puneet Agarwal" userId="5598ee11-02e9-4699-9622-e28b7f4b43ef" providerId="ADAL" clId="{5B76D087-29ED-2241-91AF-3CE128E9290F}" dt="2023-10-19T16:03:34.747" v="74" actId="2696"/>
        <pc:sldMkLst>
          <pc:docMk/>
          <pc:sldMk cId="3460629513" sldId="436"/>
        </pc:sldMkLst>
      </pc:sldChg>
      <pc:sldChg chg="del">
        <pc:chgData name="Puneet Agarwal" userId="5598ee11-02e9-4699-9622-e28b7f4b43ef" providerId="ADAL" clId="{5B76D087-29ED-2241-91AF-3CE128E9290F}" dt="2023-10-19T16:03:34.775" v="75" actId="2696"/>
        <pc:sldMkLst>
          <pc:docMk/>
          <pc:sldMk cId="3280120997" sldId="437"/>
        </pc:sldMkLst>
      </pc:sldChg>
      <pc:sldChg chg="del">
        <pc:chgData name="Puneet Agarwal" userId="5598ee11-02e9-4699-9622-e28b7f4b43ef" providerId="ADAL" clId="{5B76D087-29ED-2241-91AF-3CE128E9290F}" dt="2023-10-19T16:03:34.804" v="76" actId="2696"/>
        <pc:sldMkLst>
          <pc:docMk/>
          <pc:sldMk cId="2585146204" sldId="438"/>
        </pc:sldMkLst>
      </pc:sldChg>
      <pc:sldChg chg="del">
        <pc:chgData name="Puneet Agarwal" userId="5598ee11-02e9-4699-9622-e28b7f4b43ef" providerId="ADAL" clId="{5B76D087-29ED-2241-91AF-3CE128E9290F}" dt="2023-10-19T16:03:34.832" v="77" actId="2696"/>
        <pc:sldMkLst>
          <pc:docMk/>
          <pc:sldMk cId="4129485336" sldId="439"/>
        </pc:sldMkLst>
      </pc:sldChg>
      <pc:sldChg chg="del">
        <pc:chgData name="Puneet Agarwal" userId="5598ee11-02e9-4699-9622-e28b7f4b43ef" providerId="ADAL" clId="{5B76D087-29ED-2241-91AF-3CE128E9290F}" dt="2023-10-19T16:03:34.862" v="78" actId="2696"/>
        <pc:sldMkLst>
          <pc:docMk/>
          <pc:sldMk cId="2502322881" sldId="440"/>
        </pc:sldMkLst>
      </pc:sldChg>
      <pc:sldChg chg="del">
        <pc:chgData name="Puneet Agarwal" userId="5598ee11-02e9-4699-9622-e28b7f4b43ef" providerId="ADAL" clId="{5B76D087-29ED-2241-91AF-3CE128E9290F}" dt="2023-10-19T16:03:34.896" v="79" actId="2696"/>
        <pc:sldMkLst>
          <pc:docMk/>
          <pc:sldMk cId="4002875081" sldId="441"/>
        </pc:sldMkLst>
      </pc:sldChg>
      <pc:sldChg chg="del">
        <pc:chgData name="Puneet Agarwal" userId="5598ee11-02e9-4699-9622-e28b7f4b43ef" providerId="ADAL" clId="{5B76D087-29ED-2241-91AF-3CE128E9290F}" dt="2023-10-19T16:03:43.018" v="81" actId="2696"/>
        <pc:sldMkLst>
          <pc:docMk/>
          <pc:sldMk cId="3795799937" sldId="442"/>
        </pc:sldMkLst>
      </pc:sldChg>
      <pc:sldChg chg="del">
        <pc:chgData name="Puneet Agarwal" userId="5598ee11-02e9-4699-9622-e28b7f4b43ef" providerId="ADAL" clId="{5B76D087-29ED-2241-91AF-3CE128E9290F}" dt="2023-10-19T16:03:43.052" v="82" actId="2696"/>
        <pc:sldMkLst>
          <pc:docMk/>
          <pc:sldMk cId="1906067325" sldId="443"/>
        </pc:sldMkLst>
      </pc:sldChg>
      <pc:sldChg chg="del">
        <pc:chgData name="Puneet Agarwal" userId="5598ee11-02e9-4699-9622-e28b7f4b43ef" providerId="ADAL" clId="{5B76D087-29ED-2241-91AF-3CE128E9290F}" dt="2023-10-19T16:03:43.086" v="83" actId="2696"/>
        <pc:sldMkLst>
          <pc:docMk/>
          <pc:sldMk cId="2934168799" sldId="444"/>
        </pc:sldMkLst>
      </pc:sldChg>
      <pc:sldChg chg="del">
        <pc:chgData name="Puneet Agarwal" userId="5598ee11-02e9-4699-9622-e28b7f4b43ef" providerId="ADAL" clId="{5B76D087-29ED-2241-91AF-3CE128E9290F}" dt="2023-10-19T16:03:43.100" v="84" actId="2696"/>
        <pc:sldMkLst>
          <pc:docMk/>
          <pc:sldMk cId="3232112865" sldId="445"/>
        </pc:sldMkLst>
      </pc:sldChg>
      <pc:sldChg chg="addSp delSp modSp del mod">
        <pc:chgData name="Puneet Agarwal" userId="5598ee11-02e9-4699-9622-e28b7f4b43ef" providerId="ADAL" clId="{5B76D087-29ED-2241-91AF-3CE128E9290F}" dt="2023-10-20T05:24:13.768" v="152" actId="2696"/>
        <pc:sldMkLst>
          <pc:docMk/>
          <pc:sldMk cId="3267562156" sldId="446"/>
        </pc:sldMkLst>
        <pc:spChg chg="mod">
          <ac:chgData name="Puneet Agarwal" userId="5598ee11-02e9-4699-9622-e28b7f4b43ef" providerId="ADAL" clId="{5B76D087-29ED-2241-91AF-3CE128E9290F}" dt="2023-10-19T16:01:30.713" v="36" actId="1035"/>
          <ac:spMkLst>
            <pc:docMk/>
            <pc:sldMk cId="3267562156" sldId="446"/>
            <ac:spMk id="2" creationId="{DEA18826-118B-ABCF-9723-BE626DDAC5E5}"/>
          </ac:spMkLst>
        </pc:spChg>
        <pc:picChg chg="add del">
          <ac:chgData name="Puneet Agarwal" userId="5598ee11-02e9-4699-9622-e28b7f4b43ef" providerId="ADAL" clId="{5B76D087-29ED-2241-91AF-3CE128E9290F}" dt="2023-10-19T16:00:45.742" v="13" actId="478"/>
          <ac:picMkLst>
            <pc:docMk/>
            <pc:sldMk cId="3267562156" sldId="446"/>
            <ac:picMk id="4" creationId="{C0C02CEA-B752-28A8-09C7-44E7241149B4}"/>
          </ac:picMkLst>
        </pc:picChg>
        <pc:picChg chg="add mod">
          <ac:chgData name="Puneet Agarwal" userId="5598ee11-02e9-4699-9622-e28b7f4b43ef" providerId="ADAL" clId="{5B76D087-29ED-2241-91AF-3CE128E9290F}" dt="2023-10-19T16:01:21.803" v="23" actId="1076"/>
          <ac:picMkLst>
            <pc:docMk/>
            <pc:sldMk cId="3267562156" sldId="446"/>
            <ac:picMk id="5" creationId="{751DE7C0-56EA-1A15-4638-13BE67B177EF}"/>
          </ac:picMkLst>
        </pc:picChg>
      </pc:sldChg>
      <pc:sldChg chg="del">
        <pc:chgData name="Puneet Agarwal" userId="5598ee11-02e9-4699-9622-e28b7f4b43ef" providerId="ADAL" clId="{5B76D087-29ED-2241-91AF-3CE128E9290F}" dt="2023-10-20T05:24:14.966" v="154" actId="2696"/>
        <pc:sldMkLst>
          <pc:docMk/>
          <pc:sldMk cId="3345193564" sldId="447"/>
        </pc:sldMkLst>
      </pc:sldChg>
      <pc:sldChg chg="del">
        <pc:chgData name="Puneet Agarwal" userId="5598ee11-02e9-4699-9622-e28b7f4b43ef" providerId="ADAL" clId="{5B76D087-29ED-2241-91AF-3CE128E9290F}" dt="2023-10-20T05:24:21.283" v="155" actId="2696"/>
        <pc:sldMkLst>
          <pc:docMk/>
          <pc:sldMk cId="1563776637" sldId="448"/>
        </pc:sldMkLst>
      </pc:sldChg>
      <pc:sldChg chg="del">
        <pc:chgData name="Puneet Agarwal" userId="5598ee11-02e9-4699-9622-e28b7f4b43ef" providerId="ADAL" clId="{5B76D087-29ED-2241-91AF-3CE128E9290F}" dt="2023-10-20T05:24:21.781" v="156" actId="2696"/>
        <pc:sldMkLst>
          <pc:docMk/>
          <pc:sldMk cId="2059719918" sldId="449"/>
        </pc:sldMkLst>
      </pc:sldChg>
      <pc:sldChg chg="del">
        <pc:chgData name="Puneet Agarwal" userId="5598ee11-02e9-4699-9622-e28b7f4b43ef" providerId="ADAL" clId="{5B76D087-29ED-2241-91AF-3CE128E9290F}" dt="2023-10-20T05:24:22.434" v="157" actId="2696"/>
        <pc:sldMkLst>
          <pc:docMk/>
          <pc:sldMk cId="3102253551" sldId="450"/>
        </pc:sldMkLst>
      </pc:sldChg>
      <pc:sldChg chg="del">
        <pc:chgData name="Puneet Agarwal" userId="5598ee11-02e9-4699-9622-e28b7f4b43ef" providerId="ADAL" clId="{5B76D087-29ED-2241-91AF-3CE128E9290F}" dt="2023-10-20T05:24:23.036" v="158" actId="2696"/>
        <pc:sldMkLst>
          <pc:docMk/>
          <pc:sldMk cId="4038000117" sldId="451"/>
        </pc:sldMkLst>
      </pc:sldChg>
      <pc:sldChg chg="del">
        <pc:chgData name="Puneet Agarwal" userId="5598ee11-02e9-4699-9622-e28b7f4b43ef" providerId="ADAL" clId="{5B76D087-29ED-2241-91AF-3CE128E9290F}" dt="2023-10-20T05:24:23.795" v="159" actId="2696"/>
        <pc:sldMkLst>
          <pc:docMk/>
          <pc:sldMk cId="2844999473" sldId="452"/>
        </pc:sldMkLst>
      </pc:sldChg>
      <pc:sldChg chg="del">
        <pc:chgData name="Puneet Agarwal" userId="5598ee11-02e9-4699-9622-e28b7f4b43ef" providerId="ADAL" clId="{5B76D087-29ED-2241-91AF-3CE128E9290F}" dt="2023-10-20T05:24:24.637" v="160" actId="2696"/>
        <pc:sldMkLst>
          <pc:docMk/>
          <pc:sldMk cId="2920214232" sldId="453"/>
        </pc:sldMkLst>
      </pc:sldChg>
      <pc:sldChg chg="del">
        <pc:chgData name="Puneet Agarwal" userId="5598ee11-02e9-4699-9622-e28b7f4b43ef" providerId="ADAL" clId="{5B76D087-29ED-2241-91AF-3CE128E9290F}" dt="2023-10-20T05:24:25.416" v="161" actId="2696"/>
        <pc:sldMkLst>
          <pc:docMk/>
          <pc:sldMk cId="3994315434" sldId="454"/>
        </pc:sldMkLst>
      </pc:sldChg>
      <pc:sldChg chg="del">
        <pc:chgData name="Puneet Agarwal" userId="5598ee11-02e9-4699-9622-e28b7f4b43ef" providerId="ADAL" clId="{5B76D087-29ED-2241-91AF-3CE128E9290F}" dt="2023-10-20T05:24:26.337" v="162" actId="2696"/>
        <pc:sldMkLst>
          <pc:docMk/>
          <pc:sldMk cId="387091174" sldId="455"/>
        </pc:sldMkLst>
      </pc:sldChg>
      <pc:sldChg chg="del">
        <pc:chgData name="Puneet Agarwal" userId="5598ee11-02e9-4699-9622-e28b7f4b43ef" providerId="ADAL" clId="{5B76D087-29ED-2241-91AF-3CE128E9290F}" dt="2023-10-20T05:24:27.668" v="163" actId="2696"/>
        <pc:sldMkLst>
          <pc:docMk/>
          <pc:sldMk cId="958682676" sldId="456"/>
        </pc:sldMkLst>
      </pc:sldChg>
      <pc:sldChg chg="del">
        <pc:chgData name="Puneet Agarwal" userId="5598ee11-02e9-4699-9622-e28b7f4b43ef" providerId="ADAL" clId="{5B76D087-29ED-2241-91AF-3CE128E9290F}" dt="2023-10-20T05:24:28.224" v="164" actId="2696"/>
        <pc:sldMkLst>
          <pc:docMk/>
          <pc:sldMk cId="3975712749" sldId="457"/>
        </pc:sldMkLst>
      </pc:sldChg>
      <pc:sldChg chg="del">
        <pc:chgData name="Puneet Agarwal" userId="5598ee11-02e9-4699-9622-e28b7f4b43ef" providerId="ADAL" clId="{5B76D087-29ED-2241-91AF-3CE128E9290F}" dt="2023-10-20T05:24:29.177" v="165" actId="2696"/>
        <pc:sldMkLst>
          <pc:docMk/>
          <pc:sldMk cId="421743534" sldId="458"/>
        </pc:sldMkLst>
      </pc:sldChg>
      <pc:sldChg chg="del">
        <pc:chgData name="Puneet Agarwal" userId="5598ee11-02e9-4699-9622-e28b7f4b43ef" providerId="ADAL" clId="{5B76D087-29ED-2241-91AF-3CE128E9290F}" dt="2023-10-20T05:24:30.999" v="166" actId="2696"/>
        <pc:sldMkLst>
          <pc:docMk/>
          <pc:sldMk cId="1137451125" sldId="459"/>
        </pc:sldMkLst>
      </pc:sldChg>
      <pc:sldChg chg="del">
        <pc:chgData name="Puneet Agarwal" userId="5598ee11-02e9-4699-9622-e28b7f4b43ef" providerId="ADAL" clId="{5B76D087-29ED-2241-91AF-3CE128E9290F}" dt="2023-10-19T17:19:45.386" v="95" actId="2696"/>
        <pc:sldMkLst>
          <pc:docMk/>
          <pc:sldMk cId="2674242964" sldId="460"/>
        </pc:sldMkLst>
      </pc:sldChg>
      <pc:sldChg chg="del">
        <pc:chgData name="Puneet Agarwal" userId="5598ee11-02e9-4699-9622-e28b7f4b43ef" providerId="ADAL" clId="{5B76D087-29ED-2241-91AF-3CE128E9290F}" dt="2023-10-19T16:03:43.111" v="85" actId="2696"/>
        <pc:sldMkLst>
          <pc:docMk/>
          <pc:sldMk cId="1475219988" sldId="461"/>
        </pc:sldMkLst>
      </pc:sldChg>
      <pc:sldChg chg="add del mod modShow">
        <pc:chgData name="Puneet Agarwal" userId="5598ee11-02e9-4699-9622-e28b7f4b43ef" providerId="ADAL" clId="{5B76D087-29ED-2241-91AF-3CE128E9290F}" dt="2023-10-20T05:24:31.873" v="168" actId="2696"/>
        <pc:sldMkLst>
          <pc:docMk/>
          <pc:sldMk cId="2525793906" sldId="461"/>
        </pc:sldMkLst>
      </pc:sldChg>
      <pc:sldChg chg="modSp del modAnim">
        <pc:chgData name="Puneet Agarwal" userId="5598ee11-02e9-4699-9622-e28b7f4b43ef" providerId="ADAL" clId="{5B76D087-29ED-2241-91AF-3CE128E9290F}" dt="2023-10-20T05:23:59.297" v="150" actId="2696"/>
        <pc:sldMkLst>
          <pc:docMk/>
          <pc:sldMk cId="3391537965" sldId="462"/>
        </pc:sldMkLst>
        <pc:spChg chg="mod">
          <ac:chgData name="Puneet Agarwal" userId="5598ee11-02e9-4699-9622-e28b7f4b43ef" providerId="ADAL" clId="{5B76D087-29ED-2241-91AF-3CE128E9290F}" dt="2023-10-19T15:57:36.502" v="3" actId="20577"/>
          <ac:spMkLst>
            <pc:docMk/>
            <pc:sldMk cId="3391537965" sldId="462"/>
            <ac:spMk id="8" creationId="{4935C9E7-B413-C848-BCB7-2717F7816162}"/>
          </ac:spMkLst>
        </pc:spChg>
      </pc:sldChg>
      <pc:sldChg chg="add del mod modShow">
        <pc:chgData name="Puneet Agarwal" userId="5598ee11-02e9-4699-9622-e28b7f4b43ef" providerId="ADAL" clId="{5B76D087-29ED-2241-91AF-3CE128E9290F}" dt="2023-10-20T05:24:32.640" v="170" actId="2696"/>
        <pc:sldMkLst>
          <pc:docMk/>
          <pc:sldMk cId="3472354476" sldId="463"/>
        </pc:sldMkLst>
      </pc:sldChg>
      <pc:sldChg chg="del">
        <pc:chgData name="Puneet Agarwal" userId="5598ee11-02e9-4699-9622-e28b7f4b43ef" providerId="ADAL" clId="{5B76D087-29ED-2241-91AF-3CE128E9290F}" dt="2023-10-19T16:02:54.403" v="50" actId="2696"/>
        <pc:sldMkLst>
          <pc:docMk/>
          <pc:sldMk cId="4284691681" sldId="463"/>
        </pc:sldMkLst>
      </pc:sldChg>
      <pc:sldChg chg="del">
        <pc:chgData name="Puneet Agarwal" userId="5598ee11-02e9-4699-9622-e28b7f4b43ef" providerId="ADAL" clId="{5B76D087-29ED-2241-91AF-3CE128E9290F}" dt="2023-10-19T16:03:34.931" v="80" actId="2696"/>
        <pc:sldMkLst>
          <pc:docMk/>
          <pc:sldMk cId="3738037883" sldId="464"/>
        </pc:sldMkLst>
      </pc:sldChg>
      <pc:sldChg chg="add del mod modShow">
        <pc:chgData name="Puneet Agarwal" userId="5598ee11-02e9-4699-9622-e28b7f4b43ef" providerId="ADAL" clId="{5B76D087-29ED-2241-91AF-3CE128E9290F}" dt="2023-10-20T05:24:32.961" v="171" actId="2696"/>
        <pc:sldMkLst>
          <pc:docMk/>
          <pc:sldMk cId="4025763676" sldId="464"/>
        </pc:sldMkLst>
      </pc:sldChg>
      <pc:sldChg chg="add del mod modShow">
        <pc:chgData name="Puneet Agarwal" userId="5598ee11-02e9-4699-9622-e28b7f4b43ef" providerId="ADAL" clId="{5B76D087-29ED-2241-91AF-3CE128E9290F}" dt="2023-10-20T05:24:33.329" v="172" actId="2696"/>
        <pc:sldMkLst>
          <pc:docMk/>
          <pc:sldMk cId="913631781" sldId="465"/>
        </pc:sldMkLst>
      </pc:sldChg>
      <pc:sldChg chg="del">
        <pc:chgData name="Puneet Agarwal" userId="5598ee11-02e9-4699-9622-e28b7f4b43ef" providerId="ADAL" clId="{5B76D087-29ED-2241-91AF-3CE128E9290F}" dt="2023-10-19T16:02:54.078" v="37" actId="2696"/>
        <pc:sldMkLst>
          <pc:docMk/>
          <pc:sldMk cId="3639404206" sldId="465"/>
        </pc:sldMkLst>
      </pc:sldChg>
      <pc:sldChg chg="add del mod setBg modShow">
        <pc:chgData name="Puneet Agarwal" userId="5598ee11-02e9-4699-9622-e28b7f4b43ef" providerId="ADAL" clId="{5B76D087-29ED-2241-91AF-3CE128E9290F}" dt="2023-10-20T05:24:40.232" v="175" actId="2696"/>
        <pc:sldMkLst>
          <pc:docMk/>
          <pc:sldMk cId="1223241296" sldId="466"/>
        </pc:sldMkLst>
      </pc:sldChg>
      <pc:sldChg chg="del">
        <pc:chgData name="Puneet Agarwal" userId="5598ee11-02e9-4699-9622-e28b7f4b43ef" providerId="ADAL" clId="{5B76D087-29ED-2241-91AF-3CE128E9290F}" dt="2023-10-19T16:03:21.226" v="63" actId="2696"/>
        <pc:sldMkLst>
          <pc:docMk/>
          <pc:sldMk cId="3620318565" sldId="466"/>
        </pc:sldMkLst>
      </pc:sldChg>
      <pc:sldChg chg="addSp delSp modSp del mod">
        <pc:chgData name="Puneet Agarwal" userId="5598ee11-02e9-4699-9622-e28b7f4b43ef" providerId="ADAL" clId="{5B76D087-29ED-2241-91AF-3CE128E9290F}" dt="2023-10-20T05:24:14.342" v="153" actId="2696"/>
        <pc:sldMkLst>
          <pc:docMk/>
          <pc:sldMk cId="754556134" sldId="467"/>
        </pc:sldMkLst>
        <pc:picChg chg="add del mod">
          <ac:chgData name="Puneet Agarwal" userId="5598ee11-02e9-4699-9622-e28b7f4b43ef" providerId="ADAL" clId="{5B76D087-29ED-2241-91AF-3CE128E9290F}" dt="2023-10-19T16:00:23.355" v="6" actId="21"/>
          <ac:picMkLst>
            <pc:docMk/>
            <pc:sldMk cId="754556134" sldId="467"/>
            <ac:picMk id="2" creationId="{DF90DF00-AC83-BE1C-1ED4-5AF2520A1AFC}"/>
          </ac:picMkLst>
        </pc:picChg>
      </pc:sldChg>
      <pc:sldChg chg="add del mod modShow">
        <pc:chgData name="Puneet Agarwal" userId="5598ee11-02e9-4699-9622-e28b7f4b43ef" providerId="ADAL" clId="{5B76D087-29ED-2241-91AF-3CE128E9290F}" dt="2023-10-20T05:24:31.415" v="167" actId="2696"/>
        <pc:sldMkLst>
          <pc:docMk/>
          <pc:sldMk cId="1456885206" sldId="468"/>
        </pc:sldMkLst>
      </pc:sldChg>
      <pc:sldChg chg="add del mod modShow">
        <pc:chgData name="Puneet Agarwal" userId="5598ee11-02e9-4699-9622-e28b7f4b43ef" providerId="ADAL" clId="{5B76D087-29ED-2241-91AF-3CE128E9290F}" dt="2023-10-20T05:24:32.231" v="169" actId="2696"/>
        <pc:sldMkLst>
          <pc:docMk/>
          <pc:sldMk cId="1618079186" sldId="469"/>
        </pc:sldMkLst>
      </pc:sldChg>
      <pc:sldChg chg="add del">
        <pc:chgData name="Puneet Agarwal" userId="5598ee11-02e9-4699-9622-e28b7f4b43ef" providerId="ADAL" clId="{5B76D087-29ED-2241-91AF-3CE128E9290F}" dt="2023-10-19T17:19:17.022" v="90" actId="2696"/>
        <pc:sldMkLst>
          <pc:docMk/>
          <pc:sldMk cId="2808924527" sldId="470"/>
        </pc:sldMkLst>
      </pc:sldChg>
      <pc:sldChg chg="add del">
        <pc:chgData name="Puneet Agarwal" userId="5598ee11-02e9-4699-9622-e28b7f4b43ef" providerId="ADAL" clId="{5B76D087-29ED-2241-91AF-3CE128E9290F}" dt="2023-10-19T17:19:18.174" v="92" actId="2696"/>
        <pc:sldMkLst>
          <pc:docMk/>
          <pc:sldMk cId="310470817" sldId="471"/>
        </pc:sldMkLst>
      </pc:sldChg>
      <pc:sldChg chg="add del">
        <pc:chgData name="Puneet Agarwal" userId="5598ee11-02e9-4699-9622-e28b7f4b43ef" providerId="ADAL" clId="{5B76D087-29ED-2241-91AF-3CE128E9290F}" dt="2023-10-19T17:19:17.672" v="91" actId="2696"/>
        <pc:sldMkLst>
          <pc:docMk/>
          <pc:sldMk cId="2631427396" sldId="472"/>
        </pc:sldMkLst>
      </pc:sldChg>
      <pc:sldChg chg="add del">
        <pc:chgData name="Puneet Agarwal" userId="5598ee11-02e9-4699-9622-e28b7f4b43ef" providerId="ADAL" clId="{5B76D087-29ED-2241-91AF-3CE128E9290F}" dt="2023-10-19T17:19:19.206" v="93" actId="2696"/>
        <pc:sldMkLst>
          <pc:docMk/>
          <pc:sldMk cId="1524189250" sldId="474"/>
        </pc:sldMkLst>
      </pc:sldChg>
      <pc:sldChg chg="modSp add mod">
        <pc:chgData name="Puneet Agarwal" userId="5598ee11-02e9-4699-9622-e28b7f4b43ef" providerId="ADAL" clId="{5B76D087-29ED-2241-91AF-3CE128E9290F}" dt="2023-10-20T05:25:52.489" v="232" actId="1076"/>
        <pc:sldMkLst>
          <pc:docMk/>
          <pc:sldMk cId="3449913575" sldId="475"/>
        </pc:sldMkLst>
        <pc:spChg chg="mod">
          <ac:chgData name="Puneet Agarwal" userId="5598ee11-02e9-4699-9622-e28b7f4b43ef" providerId="ADAL" clId="{5B76D087-29ED-2241-91AF-3CE128E9290F}" dt="2023-10-20T05:25:47.683" v="231" actId="1076"/>
          <ac:spMkLst>
            <pc:docMk/>
            <pc:sldMk cId="3449913575" sldId="475"/>
            <ac:spMk id="7" creationId="{DD553434-C86B-08FA-1A86-06395C85A23E}"/>
          </ac:spMkLst>
        </pc:spChg>
        <pc:spChg chg="mod">
          <ac:chgData name="Puneet Agarwal" userId="5598ee11-02e9-4699-9622-e28b7f4b43ef" providerId="ADAL" clId="{5B76D087-29ED-2241-91AF-3CE128E9290F}" dt="2023-10-20T05:25:52.489" v="232" actId="1076"/>
          <ac:spMkLst>
            <pc:docMk/>
            <pc:sldMk cId="3449913575" sldId="475"/>
            <ac:spMk id="19" creationId="{4BD34D26-8610-5A6A-F4EF-C773C7A5281D}"/>
          </ac:spMkLst>
        </pc:spChg>
      </pc:sldChg>
      <pc:sldChg chg="modSp add">
        <pc:chgData name="Puneet Agarwal" userId="5598ee11-02e9-4699-9622-e28b7f4b43ef" providerId="ADAL" clId="{5B76D087-29ED-2241-91AF-3CE128E9290F}" dt="2023-10-20T05:27:09.939" v="233" actId="5736"/>
        <pc:sldMkLst>
          <pc:docMk/>
          <pc:sldMk cId="667407119" sldId="476"/>
        </pc:sldMkLst>
        <pc:spChg chg="mod">
          <ac:chgData name="Puneet Agarwal" userId="5598ee11-02e9-4699-9622-e28b7f4b43ef" providerId="ADAL" clId="{5B76D087-29ED-2241-91AF-3CE128E9290F}" dt="2023-10-20T05:27:09.939" v="233" actId="5736"/>
          <ac:spMkLst>
            <pc:docMk/>
            <pc:sldMk cId="667407119" sldId="476"/>
            <ac:spMk id="27" creationId="{D42C8B11-EAA6-9FB7-6991-73CDEE3AE468}"/>
          </ac:spMkLst>
        </pc:spChg>
        <pc:graphicFrameChg chg="mod">
          <ac:chgData name="Puneet Agarwal" userId="5598ee11-02e9-4699-9622-e28b7f4b43ef" providerId="ADAL" clId="{5B76D087-29ED-2241-91AF-3CE128E9290F}" dt="2023-10-20T05:27:09.939" v="233" actId="5736"/>
          <ac:graphicFrameMkLst>
            <pc:docMk/>
            <pc:sldMk cId="667407119" sldId="476"/>
            <ac:graphicFrameMk id="3" creationId="{8D0453C0-5946-0522-A8F4-85711FD54AF3}"/>
          </ac:graphicFrameMkLst>
        </pc:graphicFrame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10" creationId="{FFAE2352-3963-CFA4-01FA-F04ED1985AE0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13" creationId="{984934EE-A9E8-AD9C-544C-985FED2E3DC0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14" creationId="{30666415-B61F-7FD2-BA57-BF6B1F247BFD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15" creationId="{25FBD69D-009C-842A-65CC-3DF58C49EFB5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16" creationId="{4FEAD616-9485-525C-EDF3-BD6E21709C70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18" creationId="{E42DC71F-F2EC-C213-C2A9-2962E6855239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20" creationId="{D71EDD3B-4961-51A1-113D-FC4D6A24AC2A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21" creationId="{238A23DB-B7D8-1B5F-F06D-19756C4538CF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22" creationId="{56D5CE30-6038-2FEC-3F3E-208F3C0933D9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23" creationId="{5A6FC0AC-2F9E-594C-F6A2-617DB2A0E048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24" creationId="{EC05E314-C9FA-A298-82A8-F3918916F646}"/>
          </ac:cxnSpMkLst>
        </pc:cxnChg>
        <pc:cxnChg chg="mod">
          <ac:chgData name="Puneet Agarwal" userId="5598ee11-02e9-4699-9622-e28b7f4b43ef" providerId="ADAL" clId="{5B76D087-29ED-2241-91AF-3CE128E9290F}" dt="2023-10-20T05:27:09.939" v="233" actId="5736"/>
          <ac:cxnSpMkLst>
            <pc:docMk/>
            <pc:sldMk cId="667407119" sldId="476"/>
            <ac:cxnSpMk id="25" creationId="{02424662-8356-BFA2-D0E8-0F761DD3F1BC}"/>
          </ac:cxnSpMkLst>
        </pc:cxnChg>
      </pc:sldChg>
      <pc:sldChg chg="add">
        <pc:chgData name="Puneet Agarwal" userId="5598ee11-02e9-4699-9622-e28b7f4b43ef" providerId="ADAL" clId="{5B76D087-29ED-2241-91AF-3CE128E9290F}" dt="2023-10-19T17:19:11.551" v="89"/>
        <pc:sldMkLst>
          <pc:docMk/>
          <pc:sldMk cId="473937801" sldId="477"/>
        </pc:sldMkLst>
      </pc:sldChg>
      <pc:sldChg chg="add mod modShow">
        <pc:chgData name="Puneet Agarwal" userId="5598ee11-02e9-4699-9622-e28b7f4b43ef" providerId="ADAL" clId="{5B76D087-29ED-2241-91AF-3CE128E9290F}" dt="2023-10-20T05:39:04.723" v="371" actId="729"/>
        <pc:sldMkLst>
          <pc:docMk/>
          <pc:sldMk cId="551309693" sldId="478"/>
        </pc:sldMkLst>
      </pc:sldChg>
      <pc:sldChg chg="add">
        <pc:chgData name="Puneet Agarwal" userId="5598ee11-02e9-4699-9622-e28b7f4b43ef" providerId="ADAL" clId="{5B76D087-29ED-2241-91AF-3CE128E9290F}" dt="2023-10-19T17:19:11.551" v="89"/>
        <pc:sldMkLst>
          <pc:docMk/>
          <pc:sldMk cId="1203657549" sldId="479"/>
        </pc:sldMkLst>
      </pc:sldChg>
      <pc:sldChg chg="add">
        <pc:chgData name="Puneet Agarwal" userId="5598ee11-02e9-4699-9622-e28b7f4b43ef" providerId="ADAL" clId="{5B76D087-29ED-2241-91AF-3CE128E9290F}" dt="2023-10-19T17:19:11.551" v="89"/>
        <pc:sldMkLst>
          <pc:docMk/>
          <pc:sldMk cId="111431642" sldId="480"/>
        </pc:sldMkLst>
      </pc:sldChg>
      <pc:sldChg chg="add mod modShow">
        <pc:chgData name="Puneet Agarwal" userId="5598ee11-02e9-4699-9622-e28b7f4b43ef" providerId="ADAL" clId="{5B76D087-29ED-2241-91AF-3CE128E9290F}" dt="2023-10-20T05:33:06.336" v="234" actId="729"/>
        <pc:sldMkLst>
          <pc:docMk/>
          <pc:sldMk cId="1144641474" sldId="481"/>
        </pc:sldMkLst>
      </pc:sldChg>
      <pc:sldChg chg="addSp delSp modSp add mod delAnim modAnim modShow">
        <pc:chgData name="Puneet Agarwal" userId="5598ee11-02e9-4699-9622-e28b7f4b43ef" providerId="ADAL" clId="{5B76D087-29ED-2241-91AF-3CE128E9290F}" dt="2023-10-20T05:33:42.323" v="237" actId="1076"/>
        <pc:sldMkLst>
          <pc:docMk/>
          <pc:sldMk cId="657502868" sldId="482"/>
        </pc:sldMkLst>
        <pc:spChg chg="del">
          <ac:chgData name="Puneet Agarwal" userId="5598ee11-02e9-4699-9622-e28b7f4b43ef" providerId="ADAL" clId="{5B76D087-29ED-2241-91AF-3CE128E9290F}" dt="2023-10-20T05:33:32.455" v="235" actId="478"/>
          <ac:spMkLst>
            <pc:docMk/>
            <pc:sldMk cId="657502868" sldId="482"/>
            <ac:spMk id="21" creationId="{762D4B01-AC8B-FD5D-4A7E-2A5C4BF5077E}"/>
          </ac:spMkLst>
        </pc:spChg>
        <pc:spChg chg="add mod">
          <ac:chgData name="Puneet Agarwal" userId="5598ee11-02e9-4699-9622-e28b7f4b43ef" providerId="ADAL" clId="{5B76D087-29ED-2241-91AF-3CE128E9290F}" dt="2023-10-20T05:33:42.323" v="237" actId="1076"/>
          <ac:spMkLst>
            <pc:docMk/>
            <pc:sldMk cId="657502868" sldId="482"/>
            <ac:spMk id="31" creationId="{A7565AA5-6FBE-EA72-AD2B-9BB9A0E8EF81}"/>
          </ac:spMkLst>
        </pc:spChg>
        <pc:graphicFrameChg chg="del">
          <ac:chgData name="Puneet Agarwal" userId="5598ee11-02e9-4699-9622-e28b7f4b43ef" providerId="ADAL" clId="{5B76D087-29ED-2241-91AF-3CE128E9290F}" dt="2023-10-20T05:33:32.455" v="235" actId="478"/>
          <ac:graphicFrameMkLst>
            <pc:docMk/>
            <pc:sldMk cId="657502868" sldId="482"/>
            <ac:graphicFrameMk id="2" creationId="{E8C9CE4B-B01E-8D55-4000-9CCE4A6A5380}"/>
          </ac:graphicFrameMkLst>
        </pc:graphicFrameChg>
        <pc:graphicFrameChg chg="add mod">
          <ac:chgData name="Puneet Agarwal" userId="5598ee11-02e9-4699-9622-e28b7f4b43ef" providerId="ADAL" clId="{5B76D087-29ED-2241-91AF-3CE128E9290F}" dt="2023-10-20T05:33:42.323" v="237" actId="1076"/>
          <ac:graphicFrameMkLst>
            <pc:docMk/>
            <pc:sldMk cId="657502868" sldId="482"/>
            <ac:graphicFrameMk id="5" creationId="{0DD247EB-BC3F-6AFD-374C-C28A3AD380A6}"/>
          </ac:graphicFrameMkLst>
        </pc:graphicFrame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3" creationId="{0AE654BE-442F-BB55-F152-A4F41C9E2652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4" creationId="{22587E91-7E30-A85E-50E5-FDC9CBCF2471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6" creationId="{DA7D91F1-FBDE-99C0-412B-BADE7FA877FE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8" creationId="{167AE8E1-6408-FCA3-FDBC-E966C07247CA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10" creationId="{D8ED630C-68DD-17CE-8C74-821A454C85B5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11" creationId="{6F90E5B7-F43E-A961-9996-7CBD233AB284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12" creationId="{7AC9B2A6-F058-AC46-F2F2-0C0F38E3EE92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13" creationId="{D0A65785-DF56-7897-5C18-2FA1780041AE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14" creationId="{544B1FE5-36B8-20F9-3304-A0B004F6E0A0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15" creationId="{EEC5C939-9D91-D77B-F699-CEA97DEDE3CF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16" creationId="{01670A81-5337-A5F6-3493-B823D9B4D401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17" creationId="{FA3CA46F-2A8F-590F-FC6C-8684F6E13121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18" creationId="{C5BDE01E-D7B9-5F0B-398B-7355776957CD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19" creationId="{3D609B47-D9C8-8BBD-E254-7911A7333730}"/>
          </ac:cxnSpMkLst>
        </pc:cxnChg>
        <pc:cxnChg chg="del">
          <ac:chgData name="Puneet Agarwal" userId="5598ee11-02e9-4699-9622-e28b7f4b43ef" providerId="ADAL" clId="{5B76D087-29ED-2241-91AF-3CE128E9290F}" dt="2023-10-20T05:33:32.455" v="235" actId="478"/>
          <ac:cxnSpMkLst>
            <pc:docMk/>
            <pc:sldMk cId="657502868" sldId="482"/>
            <ac:cxnSpMk id="20" creationId="{C931AD85-7066-2967-12BD-C51EA59E484E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22" creationId="{A3F551BD-FE8C-8350-8C3C-7B365BA5E0FF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23" creationId="{621EA6ED-E23C-4B23-0EFB-E1974F076031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24" creationId="{EBEEA6A2-8FE2-A249-3E86-DA57D147B231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25" creationId="{ED761B1D-B3A1-3C79-1B4A-03D69A6E9207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26" creationId="{168D7D2B-107A-F82B-27F1-188A9ABAD6C6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27" creationId="{A27C6ACD-9890-493F-70BB-D85053C8D5D6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28" creationId="{36BCC237-EEC4-EE33-2F98-338CF8BAB4AC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29" creationId="{0FF68436-D0D9-D732-1D28-B687D2D60618}"/>
          </ac:cxnSpMkLst>
        </pc:cxnChg>
        <pc:cxnChg chg="add mod">
          <ac:chgData name="Puneet Agarwal" userId="5598ee11-02e9-4699-9622-e28b7f4b43ef" providerId="ADAL" clId="{5B76D087-29ED-2241-91AF-3CE128E9290F}" dt="2023-10-20T05:33:42.323" v="237" actId="1076"/>
          <ac:cxnSpMkLst>
            <pc:docMk/>
            <pc:sldMk cId="657502868" sldId="482"/>
            <ac:cxnSpMk id="30" creationId="{60733696-986B-B8EB-9080-2C3F02DF4FAD}"/>
          </ac:cxnSpMkLst>
        </pc:cxnChg>
      </pc:sldChg>
      <pc:sldChg chg="addSp delSp modSp add mod modAnim modShow">
        <pc:chgData name="Puneet Agarwal" userId="5598ee11-02e9-4699-9622-e28b7f4b43ef" providerId="ADAL" clId="{5B76D087-29ED-2241-91AF-3CE128E9290F}" dt="2023-10-20T05:40:35.513" v="380"/>
        <pc:sldMkLst>
          <pc:docMk/>
          <pc:sldMk cId="566583282" sldId="483"/>
        </pc:sldMkLst>
        <pc:spChg chg="del">
          <ac:chgData name="Puneet Agarwal" userId="5598ee11-02e9-4699-9622-e28b7f4b43ef" providerId="ADAL" clId="{5B76D087-29ED-2241-91AF-3CE128E9290F}" dt="2023-10-20T05:33:51.823" v="238" actId="478"/>
          <ac:spMkLst>
            <pc:docMk/>
            <pc:sldMk cId="566583282" sldId="483"/>
            <ac:spMk id="21" creationId="{A1DA1E03-C084-973C-7314-C2E78B3F125A}"/>
          </ac:spMkLst>
        </pc:spChg>
        <pc:spChg chg="add mod">
          <ac:chgData name="Puneet Agarwal" userId="5598ee11-02e9-4699-9622-e28b7f4b43ef" providerId="ADAL" clId="{5B76D087-29ED-2241-91AF-3CE128E9290F}" dt="2023-10-20T05:33:52.779" v="239"/>
          <ac:spMkLst>
            <pc:docMk/>
            <pc:sldMk cId="566583282" sldId="483"/>
            <ac:spMk id="32" creationId="{3F945D22-8BAD-82F4-93AA-DA42DF43C88D}"/>
          </ac:spMkLst>
        </pc:spChg>
        <pc:graphicFrameChg chg="del">
          <ac:chgData name="Puneet Agarwal" userId="5598ee11-02e9-4699-9622-e28b7f4b43ef" providerId="ADAL" clId="{5B76D087-29ED-2241-91AF-3CE128E9290F}" dt="2023-10-20T05:33:51.823" v="238" actId="478"/>
          <ac:graphicFrameMkLst>
            <pc:docMk/>
            <pc:sldMk cId="566583282" sldId="483"/>
            <ac:graphicFrameMk id="2" creationId="{6D5909D3-C70E-1231-80EA-44F0DE7447C7}"/>
          </ac:graphicFrameMkLst>
        </pc:graphicFrameChg>
        <pc:graphicFrameChg chg="add mod">
          <ac:chgData name="Puneet Agarwal" userId="5598ee11-02e9-4699-9622-e28b7f4b43ef" providerId="ADAL" clId="{5B76D087-29ED-2241-91AF-3CE128E9290F}" dt="2023-10-20T05:33:52.779" v="239"/>
          <ac:graphicFrameMkLst>
            <pc:docMk/>
            <pc:sldMk cId="566583282" sldId="483"/>
            <ac:graphicFrameMk id="8" creationId="{51FEFC3E-A1E4-92D1-D3DE-159424B6BB66}"/>
          </ac:graphicFrameMkLst>
        </pc:graphicFrame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3" creationId="{72D5472E-C935-7227-D112-760A30264E4F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4" creationId="{CDD648EB-5BA8-6478-BD45-0586AC47660E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9" creationId="{A29F1A93-2FEA-6DD0-6C2F-0911F502DAD5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10" creationId="{52E63F4A-13B7-EBF0-E66B-152357635318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11" creationId="{FE2ED254-7B0E-35A3-AC18-C0098704E00E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12" creationId="{36A625C6-00B4-0A25-C9B5-E9AC7065E9E9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13" creationId="{DC859B3B-CBED-6EE5-0A3D-F93DCC5362A6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14" creationId="{B5C6F78D-3D6F-93FB-C981-0F40F70912D6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15" creationId="{5224893B-8B16-5618-C86F-EA59BEFEDEBE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16" creationId="{D65EDAAD-C9F2-5C86-A0DB-E1B3CE732E9E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17" creationId="{68F3CDAA-7A43-5A10-62FB-F47233487769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18" creationId="{A4711294-509D-4294-AE53-3E544B27601C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19" creationId="{A91B51F7-398D-42D6-F239-EB7C96E867B4}"/>
          </ac:cxnSpMkLst>
        </pc:cxnChg>
        <pc:cxnChg chg="del">
          <ac:chgData name="Puneet Agarwal" userId="5598ee11-02e9-4699-9622-e28b7f4b43ef" providerId="ADAL" clId="{5B76D087-29ED-2241-91AF-3CE128E9290F}" dt="2023-10-20T05:33:51.823" v="238" actId="478"/>
          <ac:cxnSpMkLst>
            <pc:docMk/>
            <pc:sldMk cId="566583282" sldId="483"/>
            <ac:cxnSpMk id="20" creationId="{1230CFA8-C314-17D1-B689-39F32EA42A61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22" creationId="{E026BE09-D974-2433-8846-AC5405CC0CCB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23" creationId="{467E4EED-DC84-F181-32C4-0D1B3D7E1EC3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24" creationId="{A1C26254-2EF2-2C02-EEB9-988ACB35ADA9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25" creationId="{685BE1A6-CF43-9D81-4151-F60CB0663DF5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26" creationId="{9CE47C1A-1E2D-F057-DA94-BE1DDA13609E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27" creationId="{E9CAD4F8-764F-F19D-2174-6D7856C264D9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28" creationId="{7641F452-DDA4-A019-2EDD-2D9CB1F5E10A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29" creationId="{FC67134C-ECC0-E398-8BB9-FF18F1A903EA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30" creationId="{FE252055-5752-F085-F105-1172E8C226DC}"/>
          </ac:cxnSpMkLst>
        </pc:cxnChg>
        <pc:cxnChg chg="add mod">
          <ac:chgData name="Puneet Agarwal" userId="5598ee11-02e9-4699-9622-e28b7f4b43ef" providerId="ADAL" clId="{5B76D087-29ED-2241-91AF-3CE128E9290F}" dt="2023-10-20T05:33:52.779" v="239"/>
          <ac:cxnSpMkLst>
            <pc:docMk/>
            <pc:sldMk cId="566583282" sldId="483"/>
            <ac:cxnSpMk id="31" creationId="{1426C548-5247-6005-A685-D737323A50F1}"/>
          </ac:cxnSpMkLst>
        </pc:cxnChg>
      </pc:sldChg>
      <pc:sldChg chg="add mod modShow">
        <pc:chgData name="Puneet Agarwal" userId="5598ee11-02e9-4699-9622-e28b7f4b43ef" providerId="ADAL" clId="{5B76D087-29ED-2241-91AF-3CE128E9290F}" dt="2023-10-20T05:33:06.336" v="234" actId="729"/>
        <pc:sldMkLst>
          <pc:docMk/>
          <pc:sldMk cId="3214600795" sldId="484"/>
        </pc:sldMkLst>
      </pc:sldChg>
      <pc:sldChg chg="addSp delSp modSp add mod addAnim delAnim modAnim modShow">
        <pc:chgData name="Puneet Agarwal" userId="5598ee11-02e9-4699-9622-e28b7f4b43ef" providerId="ADAL" clId="{5B76D087-29ED-2241-91AF-3CE128E9290F}" dt="2023-10-20T05:34:26.250" v="275" actId="20577"/>
        <pc:sldMkLst>
          <pc:docMk/>
          <pc:sldMk cId="2015642653" sldId="485"/>
        </pc:sldMkLst>
        <pc:spChg chg="add del mod">
          <ac:chgData name="Puneet Agarwal" userId="5598ee11-02e9-4699-9622-e28b7f4b43ef" providerId="ADAL" clId="{5B76D087-29ED-2241-91AF-3CE128E9290F}" dt="2023-10-20T05:34:09.105" v="242"/>
          <ac:spMkLst>
            <pc:docMk/>
            <pc:sldMk cId="2015642653" sldId="485"/>
            <ac:spMk id="23" creationId="{50EE1473-8650-12EC-D1E4-F498D05885C1}"/>
          </ac:spMkLst>
        </pc:spChg>
        <pc:spChg chg="add del">
          <ac:chgData name="Puneet Agarwal" userId="5598ee11-02e9-4699-9622-e28b7f4b43ef" providerId="ADAL" clId="{5B76D087-29ED-2241-91AF-3CE128E9290F}" dt="2023-10-20T05:34:10.274" v="243" actId="478"/>
          <ac:spMkLst>
            <pc:docMk/>
            <pc:sldMk cId="2015642653" sldId="485"/>
            <ac:spMk id="27" creationId="{B42464E5-87CE-1F58-ED19-53BF7D2B3BF5}"/>
          </ac:spMkLst>
        </pc:spChg>
        <pc:graphicFrameChg chg="add del modGraphic">
          <ac:chgData name="Puneet Agarwal" userId="5598ee11-02e9-4699-9622-e28b7f4b43ef" providerId="ADAL" clId="{5B76D087-29ED-2241-91AF-3CE128E9290F}" dt="2023-10-20T05:34:26.250" v="275" actId="20577"/>
          <ac:graphicFrameMkLst>
            <pc:docMk/>
            <pc:sldMk cId="2015642653" sldId="485"/>
            <ac:graphicFrameMk id="2" creationId="{F0D5AB45-EF7B-6757-EBB2-6C550C132539}"/>
          </ac:graphicFrameMkLst>
        </pc:graphicFrameChg>
        <pc:graphicFrameChg chg="add del mod">
          <ac:chgData name="Puneet Agarwal" userId="5598ee11-02e9-4699-9622-e28b7f4b43ef" providerId="ADAL" clId="{5B76D087-29ED-2241-91AF-3CE128E9290F}" dt="2023-10-20T05:34:09.105" v="242"/>
          <ac:graphicFrameMkLst>
            <pc:docMk/>
            <pc:sldMk cId="2015642653" sldId="485"/>
            <ac:graphicFrameMk id="4" creationId="{D51EA7FA-A681-3D19-74E7-EF3503A9DA4A}"/>
          </ac:graphicFrameMkLst>
        </pc:graphicFrameChg>
        <pc:cxnChg chg="add del">
          <ac:chgData name="Puneet Agarwal" userId="5598ee11-02e9-4699-9622-e28b7f4b43ef" providerId="ADAL" clId="{5B76D087-29ED-2241-91AF-3CE128E9290F}" dt="2023-10-20T05:34:10.274" v="243" actId="478"/>
          <ac:cxnSpMkLst>
            <pc:docMk/>
            <pc:sldMk cId="2015642653" sldId="485"/>
            <ac:cxnSpMk id="3" creationId="{A340E01D-7A21-677A-F2C4-6B3405543F16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5" creationId="{888D9545-02B7-1EE4-975A-06B7C45074E9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6" creationId="{32649858-FB9A-FF11-5DB2-DD379AD64782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8" creationId="{06871E62-6242-4A76-4A1B-5B9442195B38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10" creationId="{200B4CED-8F25-16B5-4E9E-96C62D5C7841}"/>
          </ac:cxnSpMkLst>
        </pc:cxnChg>
        <pc:cxnChg chg="add del">
          <ac:chgData name="Puneet Agarwal" userId="5598ee11-02e9-4699-9622-e28b7f4b43ef" providerId="ADAL" clId="{5B76D087-29ED-2241-91AF-3CE128E9290F}" dt="2023-10-20T05:34:10.274" v="243" actId="478"/>
          <ac:cxnSpMkLst>
            <pc:docMk/>
            <pc:sldMk cId="2015642653" sldId="485"/>
            <ac:cxnSpMk id="11" creationId="{EFFDCD1C-5E68-EB92-C3E5-B9B0A5540053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12" creationId="{46FF7C76-B85E-C5E6-4B82-82589AD423F3}"/>
          </ac:cxnSpMkLst>
        </pc:cxnChg>
        <pc:cxnChg chg="add del">
          <ac:chgData name="Puneet Agarwal" userId="5598ee11-02e9-4699-9622-e28b7f4b43ef" providerId="ADAL" clId="{5B76D087-29ED-2241-91AF-3CE128E9290F}" dt="2023-10-20T05:34:10.274" v="243" actId="478"/>
          <ac:cxnSpMkLst>
            <pc:docMk/>
            <pc:sldMk cId="2015642653" sldId="485"/>
            <ac:cxnSpMk id="13" creationId="{B1899638-5338-8B2A-4A22-F4DB32FF9DD1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14" creationId="{212EBA1C-4A87-F189-D01C-A063C6040EFD}"/>
          </ac:cxnSpMkLst>
        </pc:cxnChg>
        <pc:cxnChg chg="add del">
          <ac:chgData name="Puneet Agarwal" userId="5598ee11-02e9-4699-9622-e28b7f4b43ef" providerId="ADAL" clId="{5B76D087-29ED-2241-91AF-3CE128E9290F}" dt="2023-10-20T05:34:10.274" v="243" actId="478"/>
          <ac:cxnSpMkLst>
            <pc:docMk/>
            <pc:sldMk cId="2015642653" sldId="485"/>
            <ac:cxnSpMk id="15" creationId="{DEA3A4DE-E01D-1826-2F04-A1A706AEE818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16" creationId="{ECF42407-764D-27C6-6CED-C50573B93C73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17" creationId="{A5D4089F-65A6-B711-D8FB-96F640E18EC7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18" creationId="{93940767-89D3-017A-4BD9-2FE486658A19}"/>
          </ac:cxnSpMkLst>
        </pc:cxnChg>
        <pc:cxnChg chg="add del">
          <ac:chgData name="Puneet Agarwal" userId="5598ee11-02e9-4699-9622-e28b7f4b43ef" providerId="ADAL" clId="{5B76D087-29ED-2241-91AF-3CE128E9290F}" dt="2023-10-20T05:34:10.274" v="243" actId="478"/>
          <ac:cxnSpMkLst>
            <pc:docMk/>
            <pc:sldMk cId="2015642653" sldId="485"/>
            <ac:cxnSpMk id="19" creationId="{8BBCE04A-4DAC-598A-6C67-1F57F38CF9FE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20" creationId="{7D205F3D-1B32-B13D-EA16-AD159355A434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21" creationId="{9C8B483E-4C00-145B-0007-314F46AB0F97}"/>
          </ac:cxnSpMkLst>
        </pc:cxnChg>
        <pc:cxnChg chg="add del mod">
          <ac:chgData name="Puneet Agarwal" userId="5598ee11-02e9-4699-9622-e28b7f4b43ef" providerId="ADAL" clId="{5B76D087-29ED-2241-91AF-3CE128E9290F}" dt="2023-10-20T05:34:09.105" v="242"/>
          <ac:cxnSpMkLst>
            <pc:docMk/>
            <pc:sldMk cId="2015642653" sldId="485"/>
            <ac:cxnSpMk id="22" creationId="{C6166815-5AE4-CA5E-8E40-3C5F88D2F302}"/>
          </ac:cxnSpMkLst>
        </pc:cxnChg>
      </pc:sldChg>
      <pc:sldChg chg="addSp delSp modSp add mod modAnim modShow">
        <pc:chgData name="Puneet Agarwal" userId="5598ee11-02e9-4699-9622-e28b7f4b43ef" providerId="ADAL" clId="{5B76D087-29ED-2241-91AF-3CE128E9290F}" dt="2023-10-20T05:41:29.956" v="382"/>
        <pc:sldMkLst>
          <pc:docMk/>
          <pc:sldMk cId="2748291441" sldId="486"/>
        </pc:sldMkLst>
        <pc:spChg chg="add mod">
          <ac:chgData name="Puneet Agarwal" userId="5598ee11-02e9-4699-9622-e28b7f4b43ef" providerId="ADAL" clId="{5B76D087-29ED-2241-91AF-3CE128E9290F}" dt="2023-10-20T05:34:48.576" v="278" actId="1076"/>
          <ac:spMkLst>
            <pc:docMk/>
            <pc:sldMk cId="2748291441" sldId="486"/>
            <ac:spMk id="16" creationId="{41D03D94-8C14-6BA9-A7CA-CB2D3DC28228}"/>
          </ac:spMkLst>
        </pc:spChg>
        <pc:spChg chg="del">
          <ac:chgData name="Puneet Agarwal" userId="5598ee11-02e9-4699-9622-e28b7f4b43ef" providerId="ADAL" clId="{5B76D087-29ED-2241-91AF-3CE128E9290F}" dt="2023-10-20T05:34:40.121" v="276" actId="478"/>
          <ac:spMkLst>
            <pc:docMk/>
            <pc:sldMk cId="2748291441" sldId="486"/>
            <ac:spMk id="27" creationId="{B42464E5-87CE-1F58-ED19-53BF7D2B3BF5}"/>
          </ac:spMkLst>
        </pc:spChg>
        <pc:graphicFrameChg chg="del">
          <ac:chgData name="Puneet Agarwal" userId="5598ee11-02e9-4699-9622-e28b7f4b43ef" providerId="ADAL" clId="{5B76D087-29ED-2241-91AF-3CE128E9290F}" dt="2023-10-20T05:34:40.121" v="276" actId="478"/>
          <ac:graphicFrameMkLst>
            <pc:docMk/>
            <pc:sldMk cId="2748291441" sldId="486"/>
            <ac:graphicFrameMk id="2" creationId="{F0D5AB45-EF7B-6757-EBB2-6C550C132539}"/>
          </ac:graphicFrameMkLst>
        </pc:graphicFrameChg>
        <pc:graphicFrameChg chg="add mod">
          <ac:chgData name="Puneet Agarwal" userId="5598ee11-02e9-4699-9622-e28b7f4b43ef" providerId="ADAL" clId="{5B76D087-29ED-2241-91AF-3CE128E9290F}" dt="2023-10-20T05:34:48.576" v="278" actId="1076"/>
          <ac:graphicFrameMkLst>
            <pc:docMk/>
            <pc:sldMk cId="2748291441" sldId="486"/>
            <ac:graphicFrameMk id="6" creationId="{0DB3D658-0F6E-5473-035C-76601E576B48}"/>
          </ac:graphicFrameMkLst>
        </pc:graphicFrameChg>
        <pc:cxnChg chg="del">
          <ac:chgData name="Puneet Agarwal" userId="5598ee11-02e9-4699-9622-e28b7f4b43ef" providerId="ADAL" clId="{5B76D087-29ED-2241-91AF-3CE128E9290F}" dt="2023-10-20T05:34:40.121" v="276" actId="478"/>
          <ac:cxnSpMkLst>
            <pc:docMk/>
            <pc:sldMk cId="2748291441" sldId="486"/>
            <ac:cxnSpMk id="3" creationId="{A340E01D-7A21-677A-F2C4-6B3405543F16}"/>
          </ac:cxnSpMkLst>
        </pc:cxnChg>
        <pc:cxnChg chg="add mod">
          <ac:chgData name="Puneet Agarwal" userId="5598ee11-02e9-4699-9622-e28b7f4b43ef" providerId="ADAL" clId="{5B76D087-29ED-2241-91AF-3CE128E9290F}" dt="2023-10-20T05:34:48.576" v="278" actId="1076"/>
          <ac:cxnSpMkLst>
            <pc:docMk/>
            <pc:sldMk cId="2748291441" sldId="486"/>
            <ac:cxnSpMk id="8" creationId="{701C5BA1-E43F-8040-B20B-2FE6E6B847A8}"/>
          </ac:cxnSpMkLst>
        </pc:cxnChg>
        <pc:cxnChg chg="add mod">
          <ac:chgData name="Puneet Agarwal" userId="5598ee11-02e9-4699-9622-e28b7f4b43ef" providerId="ADAL" clId="{5B76D087-29ED-2241-91AF-3CE128E9290F}" dt="2023-10-20T05:34:48.576" v="278" actId="1076"/>
          <ac:cxnSpMkLst>
            <pc:docMk/>
            <pc:sldMk cId="2748291441" sldId="486"/>
            <ac:cxnSpMk id="9" creationId="{A3B6C6FA-B5F4-979C-487C-0112C9C50610}"/>
          </ac:cxnSpMkLst>
        </pc:cxnChg>
        <pc:cxnChg chg="add mod">
          <ac:chgData name="Puneet Agarwal" userId="5598ee11-02e9-4699-9622-e28b7f4b43ef" providerId="ADAL" clId="{5B76D087-29ED-2241-91AF-3CE128E9290F}" dt="2023-10-20T05:34:48.576" v="278" actId="1076"/>
          <ac:cxnSpMkLst>
            <pc:docMk/>
            <pc:sldMk cId="2748291441" sldId="486"/>
            <ac:cxnSpMk id="10" creationId="{C42ED6FA-03D7-79EF-2B74-34662A96013D}"/>
          </ac:cxnSpMkLst>
        </pc:cxnChg>
        <pc:cxnChg chg="del">
          <ac:chgData name="Puneet Agarwal" userId="5598ee11-02e9-4699-9622-e28b7f4b43ef" providerId="ADAL" clId="{5B76D087-29ED-2241-91AF-3CE128E9290F}" dt="2023-10-20T05:34:40.121" v="276" actId="478"/>
          <ac:cxnSpMkLst>
            <pc:docMk/>
            <pc:sldMk cId="2748291441" sldId="486"/>
            <ac:cxnSpMk id="11" creationId="{EFFDCD1C-5E68-EB92-C3E5-B9B0A5540053}"/>
          </ac:cxnSpMkLst>
        </pc:cxnChg>
        <pc:cxnChg chg="add mod">
          <ac:chgData name="Puneet Agarwal" userId="5598ee11-02e9-4699-9622-e28b7f4b43ef" providerId="ADAL" clId="{5B76D087-29ED-2241-91AF-3CE128E9290F}" dt="2023-10-20T05:34:48.576" v="278" actId="1076"/>
          <ac:cxnSpMkLst>
            <pc:docMk/>
            <pc:sldMk cId="2748291441" sldId="486"/>
            <ac:cxnSpMk id="12" creationId="{B16CE4D4-B578-7088-F15C-40AFC6EAF0A1}"/>
          </ac:cxnSpMkLst>
        </pc:cxnChg>
        <pc:cxnChg chg="del">
          <ac:chgData name="Puneet Agarwal" userId="5598ee11-02e9-4699-9622-e28b7f4b43ef" providerId="ADAL" clId="{5B76D087-29ED-2241-91AF-3CE128E9290F}" dt="2023-10-20T05:34:40.121" v="276" actId="478"/>
          <ac:cxnSpMkLst>
            <pc:docMk/>
            <pc:sldMk cId="2748291441" sldId="486"/>
            <ac:cxnSpMk id="13" creationId="{B1899638-5338-8B2A-4A22-F4DB32FF9DD1}"/>
          </ac:cxnSpMkLst>
        </pc:cxnChg>
        <pc:cxnChg chg="add mod">
          <ac:chgData name="Puneet Agarwal" userId="5598ee11-02e9-4699-9622-e28b7f4b43ef" providerId="ADAL" clId="{5B76D087-29ED-2241-91AF-3CE128E9290F}" dt="2023-10-20T05:34:48.576" v="278" actId="1076"/>
          <ac:cxnSpMkLst>
            <pc:docMk/>
            <pc:sldMk cId="2748291441" sldId="486"/>
            <ac:cxnSpMk id="14" creationId="{F89318FB-868B-53A6-BF0C-260A10DB2AA3}"/>
          </ac:cxnSpMkLst>
        </pc:cxnChg>
        <pc:cxnChg chg="del">
          <ac:chgData name="Puneet Agarwal" userId="5598ee11-02e9-4699-9622-e28b7f4b43ef" providerId="ADAL" clId="{5B76D087-29ED-2241-91AF-3CE128E9290F}" dt="2023-10-20T05:34:40.121" v="276" actId="478"/>
          <ac:cxnSpMkLst>
            <pc:docMk/>
            <pc:sldMk cId="2748291441" sldId="486"/>
            <ac:cxnSpMk id="15" creationId="{DEA3A4DE-E01D-1826-2F04-A1A706AEE818}"/>
          </ac:cxnSpMkLst>
        </pc:cxnChg>
        <pc:cxnChg chg="del">
          <ac:chgData name="Puneet Agarwal" userId="5598ee11-02e9-4699-9622-e28b7f4b43ef" providerId="ADAL" clId="{5B76D087-29ED-2241-91AF-3CE128E9290F}" dt="2023-10-20T05:34:40.121" v="276" actId="478"/>
          <ac:cxnSpMkLst>
            <pc:docMk/>
            <pc:sldMk cId="2748291441" sldId="486"/>
            <ac:cxnSpMk id="19" creationId="{8BBCE04A-4DAC-598A-6C67-1F57F38CF9FE}"/>
          </ac:cxnSpMkLst>
        </pc:cxnChg>
      </pc:sldChg>
      <pc:sldChg chg="addSp delSp modSp add mod modAnim modShow">
        <pc:chgData name="Puneet Agarwal" userId="5598ee11-02e9-4699-9622-e28b7f4b43ef" providerId="ADAL" clId="{5B76D087-29ED-2241-91AF-3CE128E9290F}" dt="2023-10-20T05:41:41.083" v="384"/>
        <pc:sldMkLst>
          <pc:docMk/>
          <pc:sldMk cId="2095224864" sldId="487"/>
        </pc:sldMkLst>
        <pc:spChg chg="del">
          <ac:chgData name="Puneet Agarwal" userId="5598ee11-02e9-4699-9622-e28b7f4b43ef" providerId="ADAL" clId="{5B76D087-29ED-2241-91AF-3CE128E9290F}" dt="2023-10-20T05:35:17.925" v="279" actId="478"/>
          <ac:spMkLst>
            <pc:docMk/>
            <pc:sldMk cId="2095224864" sldId="487"/>
            <ac:spMk id="9" creationId="{CE34A832-CA5A-CE91-E6CF-A46252804D83}"/>
          </ac:spMkLst>
        </pc:spChg>
        <pc:spChg chg="add mod">
          <ac:chgData name="Puneet Agarwal" userId="5598ee11-02e9-4699-9622-e28b7f4b43ef" providerId="ADAL" clId="{5B76D087-29ED-2241-91AF-3CE128E9290F}" dt="2023-10-20T05:35:24.687" v="280"/>
          <ac:spMkLst>
            <pc:docMk/>
            <pc:sldMk cId="2095224864" sldId="487"/>
            <ac:spMk id="17" creationId="{A524B565-82EE-BE97-E095-717EDEF676AC}"/>
          </ac:spMkLst>
        </pc:spChg>
        <pc:spChg chg="del">
          <ac:chgData name="Puneet Agarwal" userId="5598ee11-02e9-4699-9622-e28b7f4b43ef" providerId="ADAL" clId="{5B76D087-29ED-2241-91AF-3CE128E9290F}" dt="2023-10-20T05:35:17.925" v="279" actId="478"/>
          <ac:spMkLst>
            <pc:docMk/>
            <pc:sldMk cId="2095224864" sldId="487"/>
            <ac:spMk id="27" creationId="{B42464E5-87CE-1F58-ED19-53BF7D2B3BF5}"/>
          </ac:spMkLst>
        </pc:spChg>
        <pc:graphicFrameChg chg="del">
          <ac:chgData name="Puneet Agarwal" userId="5598ee11-02e9-4699-9622-e28b7f4b43ef" providerId="ADAL" clId="{5B76D087-29ED-2241-91AF-3CE128E9290F}" dt="2023-10-20T05:35:17.925" v="279" actId="478"/>
          <ac:graphicFrameMkLst>
            <pc:docMk/>
            <pc:sldMk cId="2095224864" sldId="487"/>
            <ac:graphicFrameMk id="2" creationId="{F0D5AB45-EF7B-6757-EBB2-6C550C132539}"/>
          </ac:graphicFrameMkLst>
        </pc:graphicFrameChg>
        <pc:graphicFrameChg chg="add mod">
          <ac:chgData name="Puneet Agarwal" userId="5598ee11-02e9-4699-9622-e28b7f4b43ef" providerId="ADAL" clId="{5B76D087-29ED-2241-91AF-3CE128E9290F}" dt="2023-10-20T05:35:24.687" v="280"/>
          <ac:graphicFrameMkLst>
            <pc:docMk/>
            <pc:sldMk cId="2095224864" sldId="487"/>
            <ac:graphicFrameMk id="4" creationId="{7D6B6B18-A001-EA30-ED56-65B903DFA64E}"/>
          </ac:graphicFrameMkLst>
        </pc:graphicFrameChg>
        <pc:cxnChg chg="del">
          <ac:chgData name="Puneet Agarwal" userId="5598ee11-02e9-4699-9622-e28b7f4b43ef" providerId="ADAL" clId="{5B76D087-29ED-2241-91AF-3CE128E9290F}" dt="2023-10-20T05:35:17.925" v="279" actId="478"/>
          <ac:cxnSpMkLst>
            <pc:docMk/>
            <pc:sldMk cId="2095224864" sldId="487"/>
            <ac:cxnSpMk id="3" creationId="{A340E01D-7A21-677A-F2C4-6B3405543F16}"/>
          </ac:cxnSpMkLst>
        </pc:cxnChg>
        <pc:cxnChg chg="add mod">
          <ac:chgData name="Puneet Agarwal" userId="5598ee11-02e9-4699-9622-e28b7f4b43ef" providerId="ADAL" clId="{5B76D087-29ED-2241-91AF-3CE128E9290F}" dt="2023-10-20T05:35:24.687" v="280"/>
          <ac:cxnSpMkLst>
            <pc:docMk/>
            <pc:sldMk cId="2095224864" sldId="487"/>
            <ac:cxnSpMk id="5" creationId="{E5C226F4-6E02-1910-4A9E-4A479A365728}"/>
          </ac:cxnSpMkLst>
        </pc:cxnChg>
        <pc:cxnChg chg="add mod">
          <ac:chgData name="Puneet Agarwal" userId="5598ee11-02e9-4699-9622-e28b7f4b43ef" providerId="ADAL" clId="{5B76D087-29ED-2241-91AF-3CE128E9290F}" dt="2023-10-20T05:35:24.687" v="280"/>
          <ac:cxnSpMkLst>
            <pc:docMk/>
            <pc:sldMk cId="2095224864" sldId="487"/>
            <ac:cxnSpMk id="10" creationId="{17A9ECE8-D8EF-3FD3-06D6-66BFE09D177C}"/>
          </ac:cxnSpMkLst>
        </pc:cxnChg>
        <pc:cxnChg chg="del">
          <ac:chgData name="Puneet Agarwal" userId="5598ee11-02e9-4699-9622-e28b7f4b43ef" providerId="ADAL" clId="{5B76D087-29ED-2241-91AF-3CE128E9290F}" dt="2023-10-20T05:35:17.925" v="279" actId="478"/>
          <ac:cxnSpMkLst>
            <pc:docMk/>
            <pc:sldMk cId="2095224864" sldId="487"/>
            <ac:cxnSpMk id="11" creationId="{EFFDCD1C-5E68-EB92-C3E5-B9B0A5540053}"/>
          </ac:cxnSpMkLst>
        </pc:cxnChg>
        <pc:cxnChg chg="add mod">
          <ac:chgData name="Puneet Agarwal" userId="5598ee11-02e9-4699-9622-e28b7f4b43ef" providerId="ADAL" clId="{5B76D087-29ED-2241-91AF-3CE128E9290F}" dt="2023-10-20T05:35:24.687" v="280"/>
          <ac:cxnSpMkLst>
            <pc:docMk/>
            <pc:sldMk cId="2095224864" sldId="487"/>
            <ac:cxnSpMk id="12" creationId="{25314051-3D92-DD87-28F1-35F471B7209E}"/>
          </ac:cxnSpMkLst>
        </pc:cxnChg>
        <pc:cxnChg chg="del">
          <ac:chgData name="Puneet Agarwal" userId="5598ee11-02e9-4699-9622-e28b7f4b43ef" providerId="ADAL" clId="{5B76D087-29ED-2241-91AF-3CE128E9290F}" dt="2023-10-20T05:35:17.925" v="279" actId="478"/>
          <ac:cxnSpMkLst>
            <pc:docMk/>
            <pc:sldMk cId="2095224864" sldId="487"/>
            <ac:cxnSpMk id="13" creationId="{B1899638-5338-8B2A-4A22-F4DB32FF9DD1}"/>
          </ac:cxnSpMkLst>
        </pc:cxnChg>
        <pc:cxnChg chg="add mod">
          <ac:chgData name="Puneet Agarwal" userId="5598ee11-02e9-4699-9622-e28b7f4b43ef" providerId="ADAL" clId="{5B76D087-29ED-2241-91AF-3CE128E9290F}" dt="2023-10-20T05:35:24.687" v="280"/>
          <ac:cxnSpMkLst>
            <pc:docMk/>
            <pc:sldMk cId="2095224864" sldId="487"/>
            <ac:cxnSpMk id="14" creationId="{8AC47733-7B8A-B029-EC68-8F186E069511}"/>
          </ac:cxnSpMkLst>
        </pc:cxnChg>
        <pc:cxnChg chg="del">
          <ac:chgData name="Puneet Agarwal" userId="5598ee11-02e9-4699-9622-e28b7f4b43ef" providerId="ADAL" clId="{5B76D087-29ED-2241-91AF-3CE128E9290F}" dt="2023-10-20T05:35:17.925" v="279" actId="478"/>
          <ac:cxnSpMkLst>
            <pc:docMk/>
            <pc:sldMk cId="2095224864" sldId="487"/>
            <ac:cxnSpMk id="15" creationId="{DEA3A4DE-E01D-1826-2F04-A1A706AEE818}"/>
          </ac:cxnSpMkLst>
        </pc:cxnChg>
        <pc:cxnChg chg="add mod">
          <ac:chgData name="Puneet Agarwal" userId="5598ee11-02e9-4699-9622-e28b7f4b43ef" providerId="ADAL" clId="{5B76D087-29ED-2241-91AF-3CE128E9290F}" dt="2023-10-20T05:35:24.687" v="280"/>
          <ac:cxnSpMkLst>
            <pc:docMk/>
            <pc:sldMk cId="2095224864" sldId="487"/>
            <ac:cxnSpMk id="16" creationId="{34267317-46C9-03F6-4B53-D6A34089CFE1}"/>
          </ac:cxnSpMkLst>
        </pc:cxnChg>
        <pc:cxnChg chg="del">
          <ac:chgData name="Puneet Agarwal" userId="5598ee11-02e9-4699-9622-e28b7f4b43ef" providerId="ADAL" clId="{5B76D087-29ED-2241-91AF-3CE128E9290F}" dt="2023-10-20T05:35:17.925" v="279" actId="478"/>
          <ac:cxnSpMkLst>
            <pc:docMk/>
            <pc:sldMk cId="2095224864" sldId="487"/>
            <ac:cxnSpMk id="19" creationId="{8BBCE04A-4DAC-598A-6C67-1F57F38CF9FE}"/>
          </ac:cxnSpMkLst>
        </pc:cxnChg>
      </pc:sldChg>
      <pc:sldChg chg="modSp add mod modShow">
        <pc:chgData name="Puneet Agarwal" userId="5598ee11-02e9-4699-9622-e28b7f4b43ef" providerId="ADAL" clId="{5B76D087-29ED-2241-91AF-3CE128E9290F}" dt="2023-10-20T05:36:17.303" v="327" actId="58"/>
        <pc:sldMkLst>
          <pc:docMk/>
          <pc:sldMk cId="3164202654" sldId="488"/>
        </pc:sldMkLst>
        <pc:graphicFrameChg chg="modGraphic">
          <ac:chgData name="Puneet Agarwal" userId="5598ee11-02e9-4699-9622-e28b7f4b43ef" providerId="ADAL" clId="{5B76D087-29ED-2241-91AF-3CE128E9290F}" dt="2023-10-20T05:36:17.303" v="327" actId="58"/>
          <ac:graphicFrameMkLst>
            <pc:docMk/>
            <pc:sldMk cId="3164202654" sldId="488"/>
            <ac:graphicFrameMk id="3" creationId="{8D0453C0-5946-0522-A8F4-85711FD54AF3}"/>
          </ac:graphicFrameMkLst>
        </pc:graphicFrameChg>
      </pc:sldChg>
      <pc:sldChg chg="modSp add mod modShow">
        <pc:chgData name="Puneet Agarwal" userId="5598ee11-02e9-4699-9622-e28b7f4b43ef" providerId="ADAL" clId="{5B76D087-29ED-2241-91AF-3CE128E9290F}" dt="2023-10-20T05:37:20.183" v="366" actId="20577"/>
        <pc:sldMkLst>
          <pc:docMk/>
          <pc:sldMk cId="2654719655" sldId="489"/>
        </pc:sldMkLst>
        <pc:spChg chg="mod">
          <ac:chgData name="Puneet Agarwal" userId="5598ee11-02e9-4699-9622-e28b7f4b43ef" providerId="ADAL" clId="{5B76D087-29ED-2241-91AF-3CE128E9290F}" dt="2023-10-20T05:37:20.183" v="366" actId="20577"/>
          <ac:spMkLst>
            <pc:docMk/>
            <pc:sldMk cId="2654719655" sldId="489"/>
            <ac:spMk id="9" creationId="{4F9B07DC-5608-7EE6-F40F-77AAECC752C4}"/>
          </ac:spMkLst>
        </pc:spChg>
      </pc:sldChg>
      <pc:sldChg chg="modSp add mod modShow">
        <pc:chgData name="Puneet Agarwal" userId="5598ee11-02e9-4699-9622-e28b7f4b43ef" providerId="ADAL" clId="{5B76D087-29ED-2241-91AF-3CE128E9290F}" dt="2023-10-20T05:42:36.369" v="386" actId="113"/>
        <pc:sldMkLst>
          <pc:docMk/>
          <pc:sldMk cId="1864990936" sldId="490"/>
        </pc:sldMkLst>
        <pc:spChg chg="mod">
          <ac:chgData name="Puneet Agarwal" userId="5598ee11-02e9-4699-9622-e28b7f4b43ef" providerId="ADAL" clId="{5B76D087-29ED-2241-91AF-3CE128E9290F}" dt="2023-10-20T05:42:32.114" v="385" actId="113"/>
          <ac:spMkLst>
            <pc:docMk/>
            <pc:sldMk cId="1864990936" sldId="490"/>
            <ac:spMk id="11" creationId="{7CF8F4A6-B5E6-1670-ED33-882FAEAFD59C}"/>
          </ac:spMkLst>
        </pc:spChg>
        <pc:spChg chg="mod">
          <ac:chgData name="Puneet Agarwal" userId="5598ee11-02e9-4699-9622-e28b7f4b43ef" providerId="ADAL" clId="{5B76D087-29ED-2241-91AF-3CE128E9290F}" dt="2023-10-20T05:42:36.369" v="386" actId="113"/>
          <ac:spMkLst>
            <pc:docMk/>
            <pc:sldMk cId="1864990936" sldId="490"/>
            <ac:spMk id="19" creationId="{46476A28-DCFC-BFD0-095A-5C84BCFB5128}"/>
          </ac:spMkLst>
        </pc:spChg>
        <pc:graphicFrameChg chg="mod">
          <ac:chgData name="Puneet Agarwal" userId="5598ee11-02e9-4699-9622-e28b7f4b43ef" providerId="ADAL" clId="{5B76D087-29ED-2241-91AF-3CE128E9290F}" dt="2023-10-20T05:37:46.525" v="367"/>
          <ac:graphicFrameMkLst>
            <pc:docMk/>
            <pc:sldMk cId="1864990936" sldId="490"/>
            <ac:graphicFrameMk id="2" creationId="{05BD8076-61C6-2CBA-9E86-4AD242C32C1F}"/>
          </ac:graphicFrameMkLst>
        </pc:graphicFrameChg>
        <pc:graphicFrameChg chg="mod">
          <ac:chgData name="Puneet Agarwal" userId="5598ee11-02e9-4699-9622-e28b7f4b43ef" providerId="ADAL" clId="{5B76D087-29ED-2241-91AF-3CE128E9290F}" dt="2023-10-20T05:37:50.806" v="368"/>
          <ac:graphicFrameMkLst>
            <pc:docMk/>
            <pc:sldMk cId="1864990936" sldId="490"/>
            <ac:graphicFrameMk id="20" creationId="{32DB73F2-71BA-031E-7617-765CD3D1EE8E}"/>
          </ac:graphicFrameMkLst>
        </pc:graphicFrameChg>
      </pc:sldChg>
      <pc:sldChg chg="add del">
        <pc:chgData name="Puneet Agarwal" userId="5598ee11-02e9-4699-9622-e28b7f4b43ef" providerId="ADAL" clId="{5B76D087-29ED-2241-91AF-3CE128E9290F}" dt="2023-10-20T05:38:01.525" v="369" actId="2696"/>
        <pc:sldMkLst>
          <pc:docMk/>
          <pc:sldMk cId="781273009" sldId="491"/>
        </pc:sldMkLst>
      </pc:sldChg>
      <pc:sldChg chg="add del">
        <pc:chgData name="Puneet Agarwal" userId="5598ee11-02e9-4699-9622-e28b7f4b43ef" providerId="ADAL" clId="{5B76D087-29ED-2241-91AF-3CE128E9290F}" dt="2023-10-20T05:38:03.866" v="370" actId="2696"/>
        <pc:sldMkLst>
          <pc:docMk/>
          <pc:sldMk cId="2494073908" sldId="492"/>
        </pc:sldMkLst>
      </pc:sldChg>
      <pc:sldChg chg="delSp modSp add mod modShow">
        <pc:chgData name="Puneet Agarwal" userId="5598ee11-02e9-4699-9622-e28b7f4b43ef" providerId="ADAL" clId="{5B76D087-29ED-2241-91AF-3CE128E9290F}" dt="2023-10-20T05:25:42.063" v="230" actId="1076"/>
        <pc:sldMkLst>
          <pc:docMk/>
          <pc:sldMk cId="3448000829" sldId="493"/>
        </pc:sldMkLst>
        <pc:spChg chg="del">
          <ac:chgData name="Puneet Agarwal" userId="5598ee11-02e9-4699-9622-e28b7f4b43ef" providerId="ADAL" clId="{5B76D087-29ED-2241-91AF-3CE128E9290F}" dt="2023-10-20T05:25:04.016" v="179" actId="478"/>
          <ac:spMkLst>
            <pc:docMk/>
            <pc:sldMk cId="3448000829" sldId="493"/>
            <ac:spMk id="7" creationId="{7195541B-C7B1-FE47-8BEA-A6DD1175BB2D}"/>
          </ac:spMkLst>
        </pc:spChg>
        <pc:spChg chg="mod">
          <ac:chgData name="Puneet Agarwal" userId="5598ee11-02e9-4699-9622-e28b7f4b43ef" providerId="ADAL" clId="{5B76D087-29ED-2241-91AF-3CE128E9290F}" dt="2023-10-20T05:25:42.063" v="230" actId="1076"/>
          <ac:spMkLst>
            <pc:docMk/>
            <pc:sldMk cId="3448000829" sldId="493"/>
            <ac:spMk id="8" creationId="{8C2B0F48-D6E6-2741-8C29-BD10E4D7B500}"/>
          </ac:spMkLst>
        </pc:spChg>
        <pc:spChg chg="del">
          <ac:chgData name="Puneet Agarwal" userId="5598ee11-02e9-4699-9622-e28b7f4b43ef" providerId="ADAL" clId="{5B76D087-29ED-2241-91AF-3CE128E9290F}" dt="2023-10-20T05:25:02.265" v="178" actId="478"/>
          <ac:spMkLst>
            <pc:docMk/>
            <pc:sldMk cId="3448000829" sldId="493"/>
            <ac:spMk id="9" creationId="{CBF4692D-0EC2-EF4F-94FD-9232D7E07AD3}"/>
          </ac:spMkLst>
        </pc:spChg>
      </pc:sldChg>
    </pc:docChg>
  </pc:docChgLst>
  <pc:docChgLst>
    <pc:chgData name="Puneet Agarwal" userId="5598ee11-02e9-4699-9622-e28b7f4b43ef" providerId="ADAL" clId="{1B07FA48-C30B-D04B-9185-E1F827B3886D}"/>
    <pc:docChg chg="undo custSel addSld delSld modSld">
      <pc:chgData name="Puneet Agarwal" userId="5598ee11-02e9-4699-9622-e28b7f4b43ef" providerId="ADAL" clId="{1B07FA48-C30B-D04B-9185-E1F827B3886D}" dt="2022-01-18T19:57:54.090" v="4495" actId="20577"/>
      <pc:docMkLst>
        <pc:docMk/>
      </pc:docMkLst>
      <pc:sldChg chg="del">
        <pc:chgData name="Puneet Agarwal" userId="5598ee11-02e9-4699-9622-e28b7f4b43ef" providerId="ADAL" clId="{1B07FA48-C30B-D04B-9185-E1F827B3886D}" dt="2022-01-16T21:48:29.533" v="1" actId="2696"/>
        <pc:sldMkLst>
          <pc:docMk/>
          <pc:sldMk cId="223487772" sldId="257"/>
        </pc:sldMkLst>
      </pc:sldChg>
      <pc:sldChg chg="del">
        <pc:chgData name="Puneet Agarwal" userId="5598ee11-02e9-4699-9622-e28b7f4b43ef" providerId="ADAL" clId="{1B07FA48-C30B-D04B-9185-E1F827B3886D}" dt="2022-01-16T21:48:38.394" v="2" actId="2696"/>
        <pc:sldMkLst>
          <pc:docMk/>
          <pc:sldMk cId="995722293" sldId="266"/>
        </pc:sldMkLst>
      </pc:sldChg>
      <pc:sldChg chg="del">
        <pc:chgData name="Puneet Agarwal" userId="5598ee11-02e9-4699-9622-e28b7f4b43ef" providerId="ADAL" clId="{1B07FA48-C30B-D04B-9185-E1F827B3886D}" dt="2022-01-16T21:48:39.256" v="4" actId="2696"/>
        <pc:sldMkLst>
          <pc:docMk/>
          <pc:sldMk cId="1739319977" sldId="290"/>
        </pc:sldMkLst>
      </pc:sldChg>
      <pc:sldChg chg="del">
        <pc:chgData name="Puneet Agarwal" userId="5598ee11-02e9-4699-9622-e28b7f4b43ef" providerId="ADAL" clId="{1B07FA48-C30B-D04B-9185-E1F827B3886D}" dt="2022-01-16T21:48:38.863" v="3" actId="2696"/>
        <pc:sldMkLst>
          <pc:docMk/>
          <pc:sldMk cId="2207602376" sldId="299"/>
        </pc:sldMkLst>
      </pc:sldChg>
      <pc:sldChg chg="del">
        <pc:chgData name="Puneet Agarwal" userId="5598ee11-02e9-4699-9622-e28b7f4b43ef" providerId="ADAL" clId="{1B07FA48-C30B-D04B-9185-E1F827B3886D}" dt="2022-01-16T21:48:39.741" v="5" actId="2696"/>
        <pc:sldMkLst>
          <pc:docMk/>
          <pc:sldMk cId="1290259239" sldId="369"/>
        </pc:sldMkLst>
      </pc:sldChg>
      <pc:sldChg chg="del">
        <pc:chgData name="Puneet Agarwal" userId="5598ee11-02e9-4699-9622-e28b7f4b43ef" providerId="ADAL" clId="{1B07FA48-C30B-D04B-9185-E1F827B3886D}" dt="2022-01-16T21:48:40.319" v="6" actId="2696"/>
        <pc:sldMkLst>
          <pc:docMk/>
          <pc:sldMk cId="2683723610" sldId="370"/>
        </pc:sldMkLst>
      </pc:sldChg>
      <pc:sldChg chg="del">
        <pc:chgData name="Puneet Agarwal" userId="5598ee11-02e9-4699-9622-e28b7f4b43ef" providerId="ADAL" clId="{1B07FA48-C30B-D04B-9185-E1F827B3886D}" dt="2022-01-16T21:48:43.032" v="7" actId="2696"/>
        <pc:sldMkLst>
          <pc:docMk/>
          <pc:sldMk cId="2605662220" sldId="371"/>
        </pc:sldMkLst>
      </pc:sldChg>
      <pc:sldChg chg="del">
        <pc:chgData name="Puneet Agarwal" userId="5598ee11-02e9-4699-9622-e28b7f4b43ef" providerId="ADAL" clId="{1B07FA48-C30B-D04B-9185-E1F827B3886D}" dt="2022-01-16T21:48:43.330" v="8" actId="2696"/>
        <pc:sldMkLst>
          <pc:docMk/>
          <pc:sldMk cId="258711721" sldId="372"/>
        </pc:sldMkLst>
      </pc:sldChg>
      <pc:sldChg chg="del">
        <pc:chgData name="Puneet Agarwal" userId="5598ee11-02e9-4699-9622-e28b7f4b43ef" providerId="ADAL" clId="{1B07FA48-C30B-D04B-9185-E1F827B3886D}" dt="2022-01-16T21:48:43.738" v="9" actId="2696"/>
        <pc:sldMkLst>
          <pc:docMk/>
          <pc:sldMk cId="638287443" sldId="373"/>
        </pc:sldMkLst>
      </pc:sldChg>
      <pc:sldChg chg="del">
        <pc:chgData name="Puneet Agarwal" userId="5598ee11-02e9-4699-9622-e28b7f4b43ef" providerId="ADAL" clId="{1B07FA48-C30B-D04B-9185-E1F827B3886D}" dt="2022-01-16T21:48:50.902" v="11" actId="2696"/>
        <pc:sldMkLst>
          <pc:docMk/>
          <pc:sldMk cId="433514020" sldId="375"/>
        </pc:sldMkLst>
      </pc:sldChg>
      <pc:sldChg chg="del">
        <pc:chgData name="Puneet Agarwal" userId="5598ee11-02e9-4699-9622-e28b7f4b43ef" providerId="ADAL" clId="{1B07FA48-C30B-D04B-9185-E1F827B3886D}" dt="2022-01-16T21:48:51.302" v="12" actId="2696"/>
        <pc:sldMkLst>
          <pc:docMk/>
          <pc:sldMk cId="326927732" sldId="376"/>
        </pc:sldMkLst>
      </pc:sldChg>
      <pc:sldChg chg="del">
        <pc:chgData name="Puneet Agarwal" userId="5598ee11-02e9-4699-9622-e28b7f4b43ef" providerId="ADAL" clId="{1B07FA48-C30B-D04B-9185-E1F827B3886D}" dt="2022-01-16T21:48:52.106" v="14" actId="2696"/>
        <pc:sldMkLst>
          <pc:docMk/>
          <pc:sldMk cId="1986753633" sldId="377"/>
        </pc:sldMkLst>
      </pc:sldChg>
      <pc:sldChg chg="del">
        <pc:chgData name="Puneet Agarwal" userId="5598ee11-02e9-4699-9622-e28b7f4b43ef" providerId="ADAL" clId="{1B07FA48-C30B-D04B-9185-E1F827B3886D}" dt="2022-01-16T21:48:51.658" v="13" actId="2696"/>
        <pc:sldMkLst>
          <pc:docMk/>
          <pc:sldMk cId="1942616584" sldId="378"/>
        </pc:sldMkLst>
      </pc:sldChg>
      <pc:sldChg chg="del">
        <pc:chgData name="Puneet Agarwal" userId="5598ee11-02e9-4699-9622-e28b7f4b43ef" providerId="ADAL" clId="{1B07FA48-C30B-D04B-9185-E1F827B3886D}" dt="2022-01-16T21:48:52.536" v="15" actId="2696"/>
        <pc:sldMkLst>
          <pc:docMk/>
          <pc:sldMk cId="258339009" sldId="379"/>
        </pc:sldMkLst>
      </pc:sldChg>
      <pc:sldChg chg="del">
        <pc:chgData name="Puneet Agarwal" userId="5598ee11-02e9-4699-9622-e28b7f4b43ef" providerId="ADAL" clId="{1B07FA48-C30B-D04B-9185-E1F827B3886D}" dt="2022-01-16T21:48:53.060" v="16" actId="2696"/>
        <pc:sldMkLst>
          <pc:docMk/>
          <pc:sldMk cId="1029474606" sldId="380"/>
        </pc:sldMkLst>
      </pc:sldChg>
      <pc:sldChg chg="del">
        <pc:chgData name="Puneet Agarwal" userId="5598ee11-02e9-4699-9622-e28b7f4b43ef" providerId="ADAL" clId="{1B07FA48-C30B-D04B-9185-E1F827B3886D}" dt="2022-01-16T21:48:53.946" v="17" actId="2696"/>
        <pc:sldMkLst>
          <pc:docMk/>
          <pc:sldMk cId="1925742044" sldId="381"/>
        </pc:sldMkLst>
      </pc:sldChg>
      <pc:sldChg chg="del">
        <pc:chgData name="Puneet Agarwal" userId="5598ee11-02e9-4699-9622-e28b7f4b43ef" providerId="ADAL" clId="{1B07FA48-C30B-D04B-9185-E1F827B3886D}" dt="2022-01-16T21:48:54.359" v="18" actId="2696"/>
        <pc:sldMkLst>
          <pc:docMk/>
          <pc:sldMk cId="2614041320" sldId="382"/>
        </pc:sldMkLst>
      </pc:sldChg>
      <pc:sldChg chg="del">
        <pc:chgData name="Puneet Agarwal" userId="5598ee11-02e9-4699-9622-e28b7f4b43ef" providerId="ADAL" clId="{1B07FA48-C30B-D04B-9185-E1F827B3886D}" dt="2022-01-16T21:48:54.855" v="19" actId="2696"/>
        <pc:sldMkLst>
          <pc:docMk/>
          <pc:sldMk cId="851596503" sldId="383"/>
        </pc:sldMkLst>
      </pc:sldChg>
      <pc:sldChg chg="addSp delSp modSp mod delAnim modAnim">
        <pc:chgData name="Puneet Agarwal" userId="5598ee11-02e9-4699-9622-e28b7f4b43ef" providerId="ADAL" clId="{1B07FA48-C30B-D04B-9185-E1F827B3886D}" dt="2022-01-16T21:54:50.518" v="72"/>
        <pc:sldMkLst>
          <pc:docMk/>
          <pc:sldMk cId="102032849" sldId="384"/>
        </pc:sldMkLst>
        <pc:spChg chg="mod">
          <ac:chgData name="Puneet Agarwal" userId="5598ee11-02e9-4699-9622-e28b7f4b43ef" providerId="ADAL" clId="{1B07FA48-C30B-D04B-9185-E1F827B3886D}" dt="2022-01-16T21:51:35.759" v="54" actId="20577"/>
          <ac:spMkLst>
            <pc:docMk/>
            <pc:sldMk cId="102032849" sldId="384"/>
            <ac:spMk id="7" creationId="{B353604D-CFF1-5E45-861B-7A89B937D109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8" creationId="{5BE4ACD5-0616-694D-8717-0A89F3DE9194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9" creationId="{C17BD705-943A-8448-984D-0321850DCD43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12" creationId="{0225F9A3-642C-B544-BD20-CDBB9FE6BF9D}"/>
          </ac:spMkLst>
        </pc:spChg>
        <pc:spChg chg="del">
          <ac:chgData name="Puneet Agarwal" userId="5598ee11-02e9-4699-9622-e28b7f4b43ef" providerId="ADAL" clId="{1B07FA48-C30B-D04B-9185-E1F827B3886D}" dt="2022-01-16T21:52:33.708" v="57" actId="478"/>
          <ac:spMkLst>
            <pc:docMk/>
            <pc:sldMk cId="102032849" sldId="384"/>
            <ac:spMk id="13" creationId="{7FD961BF-7001-B34B-A389-406FFD841991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37" creationId="{9C195D01-E07D-4244-B427-E39093A34237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38" creationId="{65E304C6-26F2-9748-A5C4-4B355D2DD4EB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39" creationId="{669FDBBC-A336-D54E-8F9A-ABD2808260FD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0" creationId="{9F72F1A1-FD9D-8748-9965-99C953AE0281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1" creationId="{6D0A74EB-8CC6-384E-9A72-CE739B2077EE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2" creationId="{C2657751-6F17-654F-8318-752053CAA8EC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3" creationId="{4878565E-0C8D-9141-BD0D-0F4604C60EF5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4" creationId="{998A6FB1-9A2F-5945-A5AF-B3622FC7926E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5" creationId="{974966BE-DCC2-5241-8CB2-F3EF0443EEDE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6" creationId="{259F8DA0-6DFD-B84B-97B0-B112F4BCA909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7" creationId="{9FBE5EA5-C179-B64E-8CA5-16648309EEA2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8" creationId="{FE5130C2-DFC3-6646-BCC2-419BBBB912D9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49" creationId="{115F44F0-F293-B741-99F0-A2348EEDDD51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0" creationId="{7A7FC956-18BA-7E44-9A8A-0A1789295123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1" creationId="{75DBC4BE-36FE-884A-B47D-E15DD696584C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2" creationId="{EAEEFB17-E19C-E741-8E83-69797C35E70A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3" creationId="{7824819F-B213-0042-B475-327C85E1C94E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4" creationId="{F5068822-8EE4-EF4B-8328-C445F313ADB8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5" creationId="{420AA27A-1ECD-CA4D-BCAB-517A6DC079C5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6" creationId="{063944C6-6735-5B48-9244-8998CCA4BDFC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7" creationId="{99B27079-FDD2-6748-B361-6474B9AC387C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8" creationId="{B8865C13-9192-E64B-9B04-D4DBD4C45740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59" creationId="{1678F4D3-BE63-FB44-A8CA-2E79CB095AF0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0" creationId="{445E5E15-6FF5-4148-87AF-0318B92FF23B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1" creationId="{7654B5C0-6015-974C-95F1-319CA476710F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2" creationId="{B9AFE7B3-E7F3-014E-830B-9D596240D6E0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3" creationId="{FE97E09F-61E8-EA4B-B058-60FB0A44BE2E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4" creationId="{6719549F-1AF9-2C4F-A828-D70B0603ADC0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5" creationId="{F86DA32E-14F2-1A49-AC62-9B71C0EDAB79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6" creationId="{632E4396-05BB-FA44-B698-0301F90277A1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7" creationId="{7089CB9D-A46C-5647-A5E0-0FE9DC14A41C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8" creationId="{D13820BE-DA29-E244-B251-DDF32AB75A4F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69" creationId="{0515144A-DC9A-9544-B7C5-428C7E407ADC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70" creationId="{FA069D6D-C1BF-FD4D-960B-06E15DA66CD5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71" creationId="{179D6EE1-DF33-CA46-A9D4-13EE52E74AD7}"/>
          </ac:spMkLst>
        </pc:spChg>
        <pc:spChg chg="del">
          <ac:chgData name="Puneet Agarwal" userId="5598ee11-02e9-4699-9622-e28b7f4b43ef" providerId="ADAL" clId="{1B07FA48-C30B-D04B-9185-E1F827B3886D}" dt="2022-01-16T21:49:10.665" v="22" actId="478"/>
          <ac:spMkLst>
            <pc:docMk/>
            <pc:sldMk cId="102032849" sldId="384"/>
            <ac:spMk id="72" creationId="{5FD22AAB-A4C5-5142-A23C-1D81F03C49EF}"/>
          </ac:spMkLst>
        </pc:spChg>
        <pc:spChg chg="add mod">
          <ac:chgData name="Puneet Agarwal" userId="5598ee11-02e9-4699-9622-e28b7f4b43ef" providerId="ADAL" clId="{1B07FA48-C30B-D04B-9185-E1F827B3886D}" dt="2022-01-16T21:54:02.794" v="71" actId="1076"/>
          <ac:spMkLst>
            <pc:docMk/>
            <pc:sldMk cId="102032849" sldId="384"/>
            <ac:spMk id="74" creationId="{E21FFFCD-0F74-7747-98C4-4523318CCA47}"/>
          </ac:spMkLst>
        </pc:spChg>
        <pc:spChg chg="add mod">
          <ac:chgData name="Puneet Agarwal" userId="5598ee11-02e9-4699-9622-e28b7f4b43ef" providerId="ADAL" clId="{1B07FA48-C30B-D04B-9185-E1F827B3886D}" dt="2022-01-16T21:54:02.794" v="71" actId="1076"/>
          <ac:spMkLst>
            <pc:docMk/>
            <pc:sldMk cId="102032849" sldId="384"/>
            <ac:spMk id="75" creationId="{6BE25C95-78C9-FC44-A6A2-C63A9376C5FA}"/>
          </ac:spMkLst>
        </pc:spChg>
        <pc:spChg chg="add mod">
          <ac:chgData name="Puneet Agarwal" userId="5598ee11-02e9-4699-9622-e28b7f4b43ef" providerId="ADAL" clId="{1B07FA48-C30B-D04B-9185-E1F827B3886D}" dt="2022-01-16T21:54:02.794" v="71" actId="1076"/>
          <ac:spMkLst>
            <pc:docMk/>
            <pc:sldMk cId="102032849" sldId="384"/>
            <ac:spMk id="76" creationId="{14BCC69F-B46B-AC4E-B8F5-53E014075B9A}"/>
          </ac:spMkLst>
        </pc:spChg>
        <pc:spChg chg="add mod">
          <ac:chgData name="Puneet Agarwal" userId="5598ee11-02e9-4699-9622-e28b7f4b43ef" providerId="ADAL" clId="{1B07FA48-C30B-D04B-9185-E1F827B3886D}" dt="2022-01-16T21:54:02.794" v="71" actId="1076"/>
          <ac:spMkLst>
            <pc:docMk/>
            <pc:sldMk cId="102032849" sldId="384"/>
            <ac:spMk id="77" creationId="{B2AEFA70-BD51-1244-AEB7-EA0A49C00E39}"/>
          </ac:spMkLst>
        </pc:spChg>
        <pc:spChg chg="add mod">
          <ac:chgData name="Puneet Agarwal" userId="5598ee11-02e9-4699-9622-e28b7f4b43ef" providerId="ADAL" clId="{1B07FA48-C30B-D04B-9185-E1F827B3886D}" dt="2022-01-16T21:54:02.794" v="71" actId="1076"/>
          <ac:spMkLst>
            <pc:docMk/>
            <pc:sldMk cId="102032849" sldId="384"/>
            <ac:spMk id="78" creationId="{0D20120B-92CF-B54A-8BD0-8A87B112A1C9}"/>
          </ac:spMkLst>
        </pc:spChg>
        <pc:spChg chg="add mod">
          <ac:chgData name="Puneet Agarwal" userId="5598ee11-02e9-4699-9622-e28b7f4b43ef" providerId="ADAL" clId="{1B07FA48-C30B-D04B-9185-E1F827B3886D}" dt="2022-01-16T21:54:02.794" v="71" actId="1076"/>
          <ac:spMkLst>
            <pc:docMk/>
            <pc:sldMk cId="102032849" sldId="384"/>
            <ac:spMk id="79" creationId="{95805145-8022-C945-BAF4-14822DE5C725}"/>
          </ac:spMkLst>
        </pc:spChg>
        <pc:spChg chg="add mod">
          <ac:chgData name="Puneet Agarwal" userId="5598ee11-02e9-4699-9622-e28b7f4b43ef" providerId="ADAL" clId="{1B07FA48-C30B-D04B-9185-E1F827B3886D}" dt="2022-01-16T21:54:02.794" v="71" actId="1076"/>
          <ac:spMkLst>
            <pc:docMk/>
            <pc:sldMk cId="102032849" sldId="384"/>
            <ac:spMk id="80" creationId="{6B301119-6E12-8647-AD95-73F4074D33A6}"/>
          </ac:spMkLst>
        </pc:spChg>
        <pc:spChg chg="add mod">
          <ac:chgData name="Puneet Agarwal" userId="5598ee11-02e9-4699-9622-e28b7f4b43ef" providerId="ADAL" clId="{1B07FA48-C30B-D04B-9185-E1F827B3886D}" dt="2022-01-16T21:54:02.794" v="71" actId="1076"/>
          <ac:spMkLst>
            <pc:docMk/>
            <pc:sldMk cId="102032849" sldId="384"/>
            <ac:spMk id="81" creationId="{E2CD8F28-F032-5D4E-A4EA-96A07F85DAA1}"/>
          </ac:spMkLst>
        </pc:spChg>
        <pc:spChg chg="add mod">
          <ac:chgData name="Puneet Agarwal" userId="5598ee11-02e9-4699-9622-e28b7f4b43ef" providerId="ADAL" clId="{1B07FA48-C30B-D04B-9185-E1F827B3886D}" dt="2022-01-16T21:53:47.609" v="70" actId="1076"/>
          <ac:spMkLst>
            <pc:docMk/>
            <pc:sldMk cId="102032849" sldId="384"/>
            <ac:spMk id="82" creationId="{129DDA5C-8062-F047-801E-3F6FE65751D4}"/>
          </ac:spMkLst>
        </pc:spChg>
        <pc:graphicFrameChg chg="add mod">
          <ac:chgData name="Puneet Agarwal" userId="5598ee11-02e9-4699-9622-e28b7f4b43ef" providerId="ADAL" clId="{1B07FA48-C30B-D04B-9185-E1F827B3886D}" dt="2022-01-16T21:54:02.794" v="71" actId="1076"/>
          <ac:graphicFrameMkLst>
            <pc:docMk/>
            <pc:sldMk cId="102032849" sldId="384"/>
            <ac:graphicFrameMk id="73" creationId="{60442B72-3AAC-1249-97C5-CA6277955030}"/>
          </ac:graphicFrameMkLst>
        </pc:graphicFrame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11" creationId="{A03275B5-82D4-1E4D-AFA7-504962780B1E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0" creationId="{C2D49CAB-BEAB-5643-B2A1-E586E8717AD9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1" creationId="{97919A6D-796F-BF49-8673-69644614AFF3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2" creationId="{255910F4-CAD8-424B-8052-B37095E129AD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3" creationId="{68E33A15-2823-7C41-B184-DE69ABB4C620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4" creationId="{7AA2DA16-FB97-5049-B8A5-B8B420ECBAB1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5" creationId="{152178A0-45C8-B14B-A2BB-AE944892C399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6" creationId="{D535F98E-F8FC-3543-A142-1B871B3F52D9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7" creationId="{D07978CA-6E67-2C4D-ACDF-ADF060381712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8" creationId="{4E479039-62FB-F942-A625-F9B26C4E562C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29" creationId="{6974A5AB-8A54-9041-884D-6686A055BFE9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30" creationId="{26F6307C-5BD0-9B41-AA0F-E06761E795EE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31" creationId="{D8BD427A-FC33-474D-9AA7-21BDA58D2FC2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32" creationId="{B0DD25E5-1E0B-2E48-BE7E-2ECA3309DE61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33" creationId="{D88AF2A3-039A-7B48-98EA-4D02A733EC26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34" creationId="{71EF7A18-24DF-D549-A42A-5B6C012E4D1F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35" creationId="{F6E1B239-B68F-4F4F-9983-AE4658270320}"/>
          </ac:cxnSpMkLst>
        </pc:cxnChg>
        <pc:cxnChg chg="del">
          <ac:chgData name="Puneet Agarwal" userId="5598ee11-02e9-4699-9622-e28b7f4b43ef" providerId="ADAL" clId="{1B07FA48-C30B-D04B-9185-E1F827B3886D}" dt="2022-01-16T21:49:10.665" v="22" actId="478"/>
          <ac:cxnSpMkLst>
            <pc:docMk/>
            <pc:sldMk cId="102032849" sldId="384"/>
            <ac:cxnSpMk id="36" creationId="{EBAC670E-B217-E94B-8572-E8E7C33B0991}"/>
          </ac:cxnSpMkLst>
        </pc:cxnChg>
      </pc:sldChg>
      <pc:sldChg chg="del">
        <pc:chgData name="Puneet Agarwal" userId="5598ee11-02e9-4699-9622-e28b7f4b43ef" providerId="ADAL" clId="{1B07FA48-C30B-D04B-9185-E1F827B3886D}" dt="2022-01-16T21:48:58.338" v="20" actId="2696"/>
        <pc:sldMkLst>
          <pc:docMk/>
          <pc:sldMk cId="3600657186" sldId="385"/>
        </pc:sldMkLst>
      </pc:sldChg>
      <pc:sldChg chg="del">
        <pc:chgData name="Puneet Agarwal" userId="5598ee11-02e9-4699-9622-e28b7f4b43ef" providerId="ADAL" clId="{1B07FA48-C30B-D04B-9185-E1F827B3886D}" dt="2022-01-16T21:48:58.765" v="21" actId="2696"/>
        <pc:sldMkLst>
          <pc:docMk/>
          <pc:sldMk cId="343442220" sldId="386"/>
        </pc:sldMkLst>
      </pc:sldChg>
      <pc:sldChg chg="del">
        <pc:chgData name="Puneet Agarwal" userId="5598ee11-02e9-4699-9622-e28b7f4b43ef" providerId="ADAL" clId="{1B07FA48-C30B-D04B-9185-E1F827B3886D}" dt="2022-01-16T21:48:47.218" v="10" actId="2696"/>
        <pc:sldMkLst>
          <pc:docMk/>
          <pc:sldMk cId="2523318849" sldId="388"/>
        </pc:sldMkLst>
      </pc:sldChg>
      <pc:sldChg chg="addSp delSp modSp add mod">
        <pc:chgData name="Puneet Agarwal" userId="5598ee11-02e9-4699-9622-e28b7f4b43ef" providerId="ADAL" clId="{1B07FA48-C30B-D04B-9185-E1F827B3886D}" dt="2022-01-16T22:37:10.704" v="1016" actId="14100"/>
        <pc:sldMkLst>
          <pc:docMk/>
          <pc:sldMk cId="2919677648" sldId="388"/>
        </pc:sldMkLst>
        <pc:spChg chg="add mod">
          <ac:chgData name="Puneet Agarwal" userId="5598ee11-02e9-4699-9622-e28b7f4b43ef" providerId="ADAL" clId="{1B07FA48-C30B-D04B-9185-E1F827B3886D}" dt="2022-01-16T22:37:10.704" v="1016" actId="14100"/>
          <ac:spMkLst>
            <pc:docMk/>
            <pc:sldMk cId="2919677648" sldId="388"/>
            <ac:spMk id="2" creationId="{71C84B29-A3DF-344C-AC2B-569D6B9FC97A}"/>
          </ac:spMkLst>
        </pc:spChg>
        <pc:spChg chg="mod">
          <ac:chgData name="Puneet Agarwal" userId="5598ee11-02e9-4699-9622-e28b7f4b43ef" providerId="ADAL" clId="{1B07FA48-C30B-D04B-9185-E1F827B3886D}" dt="2022-01-16T21:56:29.841" v="116" actId="1076"/>
          <ac:spMkLst>
            <pc:docMk/>
            <pc:sldMk cId="2919677648" sldId="388"/>
            <ac:spMk id="7" creationId="{B353604D-CFF1-5E45-861B-7A89B937D109}"/>
          </ac:spMkLst>
        </pc:spChg>
        <pc:spChg chg="del">
          <ac:chgData name="Puneet Agarwal" userId="5598ee11-02e9-4699-9622-e28b7f4b43ef" providerId="ADAL" clId="{1B07FA48-C30B-D04B-9185-E1F827B3886D}" dt="2022-01-16T21:56:25.795" v="115" actId="478"/>
          <ac:spMkLst>
            <pc:docMk/>
            <pc:sldMk cId="2919677648" sldId="388"/>
            <ac:spMk id="74" creationId="{E21FFFCD-0F74-7747-98C4-4523318CCA47}"/>
          </ac:spMkLst>
        </pc:spChg>
        <pc:spChg chg="del">
          <ac:chgData name="Puneet Agarwal" userId="5598ee11-02e9-4699-9622-e28b7f4b43ef" providerId="ADAL" clId="{1B07FA48-C30B-D04B-9185-E1F827B3886D}" dt="2022-01-16T21:56:25.795" v="115" actId="478"/>
          <ac:spMkLst>
            <pc:docMk/>
            <pc:sldMk cId="2919677648" sldId="388"/>
            <ac:spMk id="75" creationId="{6BE25C95-78C9-FC44-A6A2-C63A9376C5FA}"/>
          </ac:spMkLst>
        </pc:spChg>
        <pc:spChg chg="del">
          <ac:chgData name="Puneet Agarwal" userId="5598ee11-02e9-4699-9622-e28b7f4b43ef" providerId="ADAL" clId="{1B07FA48-C30B-D04B-9185-E1F827B3886D}" dt="2022-01-16T21:56:25.795" v="115" actId="478"/>
          <ac:spMkLst>
            <pc:docMk/>
            <pc:sldMk cId="2919677648" sldId="388"/>
            <ac:spMk id="76" creationId="{14BCC69F-B46B-AC4E-B8F5-53E014075B9A}"/>
          </ac:spMkLst>
        </pc:spChg>
        <pc:spChg chg="del">
          <ac:chgData name="Puneet Agarwal" userId="5598ee11-02e9-4699-9622-e28b7f4b43ef" providerId="ADAL" clId="{1B07FA48-C30B-D04B-9185-E1F827B3886D}" dt="2022-01-16T21:56:25.795" v="115" actId="478"/>
          <ac:spMkLst>
            <pc:docMk/>
            <pc:sldMk cId="2919677648" sldId="388"/>
            <ac:spMk id="77" creationId="{B2AEFA70-BD51-1244-AEB7-EA0A49C00E39}"/>
          </ac:spMkLst>
        </pc:spChg>
        <pc:spChg chg="del">
          <ac:chgData name="Puneet Agarwal" userId="5598ee11-02e9-4699-9622-e28b7f4b43ef" providerId="ADAL" clId="{1B07FA48-C30B-D04B-9185-E1F827B3886D}" dt="2022-01-16T21:56:25.795" v="115" actId="478"/>
          <ac:spMkLst>
            <pc:docMk/>
            <pc:sldMk cId="2919677648" sldId="388"/>
            <ac:spMk id="78" creationId="{0D20120B-92CF-B54A-8BD0-8A87B112A1C9}"/>
          </ac:spMkLst>
        </pc:spChg>
        <pc:spChg chg="del">
          <ac:chgData name="Puneet Agarwal" userId="5598ee11-02e9-4699-9622-e28b7f4b43ef" providerId="ADAL" clId="{1B07FA48-C30B-D04B-9185-E1F827B3886D}" dt="2022-01-16T21:56:25.795" v="115" actId="478"/>
          <ac:spMkLst>
            <pc:docMk/>
            <pc:sldMk cId="2919677648" sldId="388"/>
            <ac:spMk id="79" creationId="{95805145-8022-C945-BAF4-14822DE5C725}"/>
          </ac:spMkLst>
        </pc:spChg>
        <pc:spChg chg="del">
          <ac:chgData name="Puneet Agarwal" userId="5598ee11-02e9-4699-9622-e28b7f4b43ef" providerId="ADAL" clId="{1B07FA48-C30B-D04B-9185-E1F827B3886D}" dt="2022-01-16T21:56:25.795" v="115" actId="478"/>
          <ac:spMkLst>
            <pc:docMk/>
            <pc:sldMk cId="2919677648" sldId="388"/>
            <ac:spMk id="80" creationId="{6B301119-6E12-8647-AD95-73F4074D33A6}"/>
          </ac:spMkLst>
        </pc:spChg>
        <pc:spChg chg="del">
          <ac:chgData name="Puneet Agarwal" userId="5598ee11-02e9-4699-9622-e28b7f4b43ef" providerId="ADAL" clId="{1B07FA48-C30B-D04B-9185-E1F827B3886D}" dt="2022-01-16T21:56:25.795" v="115" actId="478"/>
          <ac:spMkLst>
            <pc:docMk/>
            <pc:sldMk cId="2919677648" sldId="388"/>
            <ac:spMk id="81" creationId="{E2CD8F28-F032-5D4E-A4EA-96A07F85DAA1}"/>
          </ac:spMkLst>
        </pc:spChg>
        <pc:spChg chg="del">
          <ac:chgData name="Puneet Agarwal" userId="5598ee11-02e9-4699-9622-e28b7f4b43ef" providerId="ADAL" clId="{1B07FA48-C30B-D04B-9185-E1F827B3886D}" dt="2022-01-16T21:56:21.424" v="113" actId="478"/>
          <ac:spMkLst>
            <pc:docMk/>
            <pc:sldMk cId="2919677648" sldId="388"/>
            <ac:spMk id="82" creationId="{129DDA5C-8062-F047-801E-3F6FE65751D4}"/>
          </ac:spMkLst>
        </pc:spChg>
        <pc:graphicFrameChg chg="del">
          <ac:chgData name="Puneet Agarwal" userId="5598ee11-02e9-4699-9622-e28b7f4b43ef" providerId="ADAL" clId="{1B07FA48-C30B-D04B-9185-E1F827B3886D}" dt="2022-01-16T21:56:23.524" v="114" actId="478"/>
          <ac:graphicFrameMkLst>
            <pc:docMk/>
            <pc:sldMk cId="2919677648" sldId="388"/>
            <ac:graphicFrameMk id="73" creationId="{60442B72-3AAC-1249-97C5-CA6277955030}"/>
          </ac:graphicFrameMkLst>
        </pc:graphicFrameChg>
      </pc:sldChg>
      <pc:sldChg chg="del">
        <pc:chgData name="Puneet Agarwal" userId="5598ee11-02e9-4699-9622-e28b7f4b43ef" providerId="ADAL" clId="{1B07FA48-C30B-D04B-9185-E1F827B3886D}" dt="2022-01-16T21:48:29.020" v="0" actId="2696"/>
        <pc:sldMkLst>
          <pc:docMk/>
          <pc:sldMk cId="2053813493" sldId="389"/>
        </pc:sldMkLst>
      </pc:sldChg>
      <pc:sldChg chg="addSp delSp modSp add mod">
        <pc:chgData name="Puneet Agarwal" userId="5598ee11-02e9-4699-9622-e28b7f4b43ef" providerId="ADAL" clId="{1B07FA48-C30B-D04B-9185-E1F827B3886D}" dt="2022-01-16T22:05:57.227" v="384" actId="1076"/>
        <pc:sldMkLst>
          <pc:docMk/>
          <pc:sldMk cId="3654789039" sldId="389"/>
        </pc:sldMkLst>
        <pc:spChg chg="del">
          <ac:chgData name="Puneet Agarwal" userId="5598ee11-02e9-4699-9622-e28b7f4b43ef" providerId="ADAL" clId="{1B07FA48-C30B-D04B-9185-E1F827B3886D}" dt="2022-01-16T22:00:38.029" v="250" actId="478"/>
          <ac:spMkLst>
            <pc:docMk/>
            <pc:sldMk cId="3654789039" sldId="389"/>
            <ac:spMk id="2" creationId="{71C84B29-A3DF-344C-AC2B-569D6B9FC97A}"/>
          </ac:spMkLst>
        </pc:spChg>
        <pc:spChg chg="add mod">
          <ac:chgData name="Puneet Agarwal" userId="5598ee11-02e9-4699-9622-e28b7f4b43ef" providerId="ADAL" clId="{1B07FA48-C30B-D04B-9185-E1F827B3886D}" dt="2022-01-16T22:02:54.044" v="280" actId="1076"/>
          <ac:spMkLst>
            <pc:docMk/>
            <pc:sldMk cId="3654789039" sldId="389"/>
            <ac:spMk id="5" creationId="{73659659-7E8B-524B-9FEC-F8A0CFC45D06}"/>
          </ac:spMkLst>
        </pc:spChg>
        <pc:spChg chg="mod">
          <ac:chgData name="Puneet Agarwal" userId="5598ee11-02e9-4699-9622-e28b7f4b43ef" providerId="ADAL" clId="{1B07FA48-C30B-D04B-9185-E1F827B3886D}" dt="2022-01-16T22:05:57.227" v="384" actId="1076"/>
          <ac:spMkLst>
            <pc:docMk/>
            <pc:sldMk cId="3654789039" sldId="389"/>
            <ac:spMk id="7" creationId="{B353604D-CFF1-5E45-861B-7A89B937D109}"/>
          </ac:spMkLst>
        </pc:spChg>
        <pc:spChg chg="add mod">
          <ac:chgData name="Puneet Agarwal" userId="5598ee11-02e9-4699-9622-e28b7f4b43ef" providerId="ADAL" clId="{1B07FA48-C30B-D04B-9185-E1F827B3886D}" dt="2022-01-16T22:04:24.342" v="381" actId="1076"/>
          <ac:spMkLst>
            <pc:docMk/>
            <pc:sldMk cId="3654789039" sldId="389"/>
            <ac:spMk id="8" creationId="{0EFB98CE-5A2C-C545-A2F3-6940F93011E6}"/>
          </ac:spMkLst>
        </pc:spChg>
        <pc:graphicFrameChg chg="add mod modGraphic">
          <ac:chgData name="Puneet Agarwal" userId="5598ee11-02e9-4699-9622-e28b7f4b43ef" providerId="ADAL" clId="{1B07FA48-C30B-D04B-9185-E1F827B3886D}" dt="2022-01-16T22:02:42.583" v="278" actId="207"/>
          <ac:graphicFrameMkLst>
            <pc:docMk/>
            <pc:sldMk cId="3654789039" sldId="389"/>
            <ac:graphicFrameMk id="4" creationId="{7B15320E-EAD2-1747-9435-B90E368EDFCB}"/>
          </ac:graphicFrameMkLst>
        </pc:graphicFrameChg>
      </pc:sldChg>
      <pc:sldChg chg="addSp delSp modSp add mod">
        <pc:chgData name="Puneet Agarwal" userId="5598ee11-02e9-4699-9622-e28b7f4b43ef" providerId="ADAL" clId="{1B07FA48-C30B-D04B-9185-E1F827B3886D}" dt="2022-01-16T22:31:22.768" v="906" actId="20577"/>
        <pc:sldMkLst>
          <pc:docMk/>
          <pc:sldMk cId="1179443790" sldId="390"/>
        </pc:sldMkLst>
        <pc:spChg chg="add del mod">
          <ac:chgData name="Puneet Agarwal" userId="5598ee11-02e9-4699-9622-e28b7f4b43ef" providerId="ADAL" clId="{1B07FA48-C30B-D04B-9185-E1F827B3886D}" dt="2022-01-16T22:13:57.316" v="745" actId="478"/>
          <ac:spMkLst>
            <pc:docMk/>
            <pc:sldMk cId="1179443790" sldId="390"/>
            <ac:spMk id="2" creationId="{F3206FD5-88F6-2E46-87F7-E76ACF155899}"/>
          </ac:spMkLst>
        </pc:spChg>
        <pc:spChg chg="del mod">
          <ac:chgData name="Puneet Agarwal" userId="5598ee11-02e9-4699-9622-e28b7f4b43ef" providerId="ADAL" clId="{1B07FA48-C30B-D04B-9185-E1F827B3886D}" dt="2022-01-16T22:13:59.395" v="746" actId="478"/>
          <ac:spMkLst>
            <pc:docMk/>
            <pc:sldMk cId="1179443790" sldId="390"/>
            <ac:spMk id="5" creationId="{73659659-7E8B-524B-9FEC-F8A0CFC45D06}"/>
          </ac:spMkLst>
        </pc:spChg>
        <pc:spChg chg="add mod">
          <ac:chgData name="Puneet Agarwal" userId="5598ee11-02e9-4699-9622-e28b7f4b43ef" providerId="ADAL" clId="{1B07FA48-C30B-D04B-9185-E1F827B3886D}" dt="2022-01-16T22:31:21.608" v="905" actId="20577"/>
          <ac:spMkLst>
            <pc:docMk/>
            <pc:sldMk cId="1179443790" sldId="390"/>
            <ac:spMk id="6" creationId="{3879D20C-A99A-854E-A24C-C1C7547C1C79}"/>
          </ac:spMkLst>
        </pc:spChg>
        <pc:spChg chg="mod">
          <ac:chgData name="Puneet Agarwal" userId="5598ee11-02e9-4699-9622-e28b7f4b43ef" providerId="ADAL" clId="{1B07FA48-C30B-D04B-9185-E1F827B3886D}" dt="2022-01-16T22:31:22.768" v="906" actId="20577"/>
          <ac:spMkLst>
            <pc:docMk/>
            <pc:sldMk cId="1179443790" sldId="390"/>
            <ac:spMk id="7" creationId="{B353604D-CFF1-5E45-861B-7A89B937D109}"/>
          </ac:spMkLst>
        </pc:spChg>
        <pc:spChg chg="del">
          <ac:chgData name="Puneet Agarwal" userId="5598ee11-02e9-4699-9622-e28b7f4b43ef" providerId="ADAL" clId="{1B07FA48-C30B-D04B-9185-E1F827B3886D}" dt="2022-01-16T22:07:11.345" v="399" actId="478"/>
          <ac:spMkLst>
            <pc:docMk/>
            <pc:sldMk cId="1179443790" sldId="390"/>
            <ac:spMk id="8" creationId="{0EFB98CE-5A2C-C545-A2F3-6940F93011E6}"/>
          </ac:spMkLst>
        </pc:spChg>
        <pc:spChg chg="add del">
          <ac:chgData name="Puneet Agarwal" userId="5598ee11-02e9-4699-9622-e28b7f4b43ef" providerId="ADAL" clId="{1B07FA48-C30B-D04B-9185-E1F827B3886D}" dt="2022-01-16T22:09:10.976" v="402" actId="22"/>
          <ac:spMkLst>
            <pc:docMk/>
            <pc:sldMk cId="1179443790" sldId="390"/>
            <ac:spMk id="9" creationId="{09ED3FD7-FAA4-C540-B8E5-9FD909A1EB0B}"/>
          </ac:spMkLst>
        </pc:spChg>
        <pc:graphicFrameChg chg="del">
          <ac:chgData name="Puneet Agarwal" userId="5598ee11-02e9-4699-9622-e28b7f4b43ef" providerId="ADAL" clId="{1B07FA48-C30B-D04B-9185-E1F827B3886D}" dt="2022-01-16T22:06:05.156" v="385" actId="478"/>
          <ac:graphicFrameMkLst>
            <pc:docMk/>
            <pc:sldMk cId="1179443790" sldId="390"/>
            <ac:graphicFrameMk id="4" creationId="{7B15320E-EAD2-1747-9435-B90E368EDFCB}"/>
          </ac:graphicFrameMkLst>
        </pc:graphicFrameChg>
        <pc:picChg chg="add mod">
          <ac:chgData name="Puneet Agarwal" userId="5598ee11-02e9-4699-9622-e28b7f4b43ef" providerId="ADAL" clId="{1B07FA48-C30B-D04B-9185-E1F827B3886D}" dt="2022-01-16T22:17:18.540" v="786" actId="1076"/>
          <ac:picMkLst>
            <pc:docMk/>
            <pc:sldMk cId="1179443790" sldId="390"/>
            <ac:picMk id="1026" creationId="{ECE52B0F-AFF6-F342-B519-65A8BD94DDDA}"/>
          </ac:picMkLst>
        </pc:picChg>
      </pc:sldChg>
      <pc:sldChg chg="modSp add mod">
        <pc:chgData name="Puneet Agarwal" userId="5598ee11-02e9-4699-9622-e28b7f4b43ef" providerId="ADAL" clId="{1B07FA48-C30B-D04B-9185-E1F827B3886D}" dt="2022-01-16T22:26:50.373" v="879" actId="1076"/>
        <pc:sldMkLst>
          <pc:docMk/>
          <pc:sldMk cId="1719105781" sldId="391"/>
        </pc:sldMkLst>
        <pc:spChg chg="mod">
          <ac:chgData name="Puneet Agarwal" userId="5598ee11-02e9-4699-9622-e28b7f4b43ef" providerId="ADAL" clId="{1B07FA48-C30B-D04B-9185-E1F827B3886D}" dt="2022-01-16T22:19:54.066" v="807" actId="20577"/>
          <ac:spMkLst>
            <pc:docMk/>
            <pc:sldMk cId="1719105781" sldId="391"/>
            <ac:spMk id="5" creationId="{73659659-7E8B-524B-9FEC-F8A0CFC45D06}"/>
          </ac:spMkLst>
        </pc:spChg>
        <pc:spChg chg="mod">
          <ac:chgData name="Puneet Agarwal" userId="5598ee11-02e9-4699-9622-e28b7f4b43ef" providerId="ADAL" clId="{1B07FA48-C30B-D04B-9185-E1F827B3886D}" dt="2022-01-16T22:19:24.861" v="797" actId="20577"/>
          <ac:spMkLst>
            <pc:docMk/>
            <pc:sldMk cId="1719105781" sldId="391"/>
            <ac:spMk id="7" creationId="{B353604D-CFF1-5E45-861B-7A89B937D109}"/>
          </ac:spMkLst>
        </pc:spChg>
        <pc:spChg chg="mod">
          <ac:chgData name="Puneet Agarwal" userId="5598ee11-02e9-4699-9622-e28b7f4b43ef" providerId="ADAL" clId="{1B07FA48-C30B-D04B-9185-E1F827B3886D}" dt="2022-01-16T22:26:50.373" v="879" actId="1076"/>
          <ac:spMkLst>
            <pc:docMk/>
            <pc:sldMk cId="1719105781" sldId="391"/>
            <ac:spMk id="8" creationId="{0EFB98CE-5A2C-C545-A2F3-6940F93011E6}"/>
          </ac:spMkLst>
        </pc:spChg>
        <pc:graphicFrameChg chg="modGraphic">
          <ac:chgData name="Puneet Agarwal" userId="5598ee11-02e9-4699-9622-e28b7f4b43ef" providerId="ADAL" clId="{1B07FA48-C30B-D04B-9185-E1F827B3886D}" dt="2022-01-16T22:19:42.435" v="799" actId="207"/>
          <ac:graphicFrameMkLst>
            <pc:docMk/>
            <pc:sldMk cId="1719105781" sldId="391"/>
            <ac:graphicFrameMk id="4" creationId="{7B15320E-EAD2-1747-9435-B90E368EDFCB}"/>
          </ac:graphicFrameMkLst>
        </pc:graphicFrameChg>
      </pc:sldChg>
      <pc:sldChg chg="add del">
        <pc:chgData name="Puneet Agarwal" userId="5598ee11-02e9-4699-9622-e28b7f4b43ef" providerId="ADAL" clId="{1B07FA48-C30B-D04B-9185-E1F827B3886D}" dt="2022-01-16T22:19:08.369" v="790" actId="2696"/>
        <pc:sldMkLst>
          <pc:docMk/>
          <pc:sldMk cId="2799373301" sldId="391"/>
        </pc:sldMkLst>
      </pc:sldChg>
      <pc:sldChg chg="addSp delSp modSp add mod">
        <pc:chgData name="Puneet Agarwal" userId="5598ee11-02e9-4699-9622-e28b7f4b43ef" providerId="ADAL" clId="{1B07FA48-C30B-D04B-9185-E1F827B3886D}" dt="2022-01-16T22:36:36.434" v="1013" actId="20577"/>
        <pc:sldMkLst>
          <pc:docMk/>
          <pc:sldMk cId="1918893523" sldId="392"/>
        </pc:sldMkLst>
        <pc:spChg chg="mod">
          <ac:chgData name="Puneet Agarwal" userId="5598ee11-02e9-4699-9622-e28b7f4b43ef" providerId="ADAL" clId="{1B07FA48-C30B-D04B-9185-E1F827B3886D}" dt="2022-01-16T22:36:36.434" v="1013" actId="20577"/>
          <ac:spMkLst>
            <pc:docMk/>
            <pc:sldMk cId="1918893523" sldId="392"/>
            <ac:spMk id="6" creationId="{3879D20C-A99A-854E-A24C-C1C7547C1C79}"/>
          </ac:spMkLst>
        </pc:spChg>
        <pc:spChg chg="mod">
          <ac:chgData name="Puneet Agarwal" userId="5598ee11-02e9-4699-9622-e28b7f4b43ef" providerId="ADAL" clId="{1B07FA48-C30B-D04B-9185-E1F827B3886D}" dt="2022-01-16T22:31:36.035" v="913" actId="20577"/>
          <ac:spMkLst>
            <pc:docMk/>
            <pc:sldMk cId="1918893523" sldId="392"/>
            <ac:spMk id="7" creationId="{B353604D-CFF1-5E45-861B-7A89B937D109}"/>
          </ac:spMkLst>
        </pc:spChg>
        <pc:picChg chg="del">
          <ac:chgData name="Puneet Agarwal" userId="5598ee11-02e9-4699-9622-e28b7f4b43ef" providerId="ADAL" clId="{1B07FA48-C30B-D04B-9185-E1F827B3886D}" dt="2022-01-16T22:31:42.176" v="923" actId="478"/>
          <ac:picMkLst>
            <pc:docMk/>
            <pc:sldMk cId="1918893523" sldId="392"/>
            <ac:picMk id="1026" creationId="{ECE52B0F-AFF6-F342-B519-65A8BD94DDDA}"/>
          </ac:picMkLst>
        </pc:picChg>
        <pc:picChg chg="add mod">
          <ac:chgData name="Puneet Agarwal" userId="5598ee11-02e9-4699-9622-e28b7f4b43ef" providerId="ADAL" clId="{1B07FA48-C30B-D04B-9185-E1F827B3886D}" dt="2022-01-16T22:32:13.048" v="933" actId="1076"/>
          <ac:picMkLst>
            <pc:docMk/>
            <pc:sldMk cId="1918893523" sldId="392"/>
            <ac:picMk id="2050" creationId="{DB16CC7A-A656-C04A-BFE2-A74FA50A8E83}"/>
          </ac:picMkLst>
        </pc:picChg>
      </pc:sldChg>
      <pc:sldChg chg="modSp add mod">
        <pc:chgData name="Puneet Agarwal" userId="5598ee11-02e9-4699-9622-e28b7f4b43ef" providerId="ADAL" clId="{1B07FA48-C30B-D04B-9185-E1F827B3886D}" dt="2022-01-17T03:44:07.090" v="3241" actId="1076"/>
        <pc:sldMkLst>
          <pc:docMk/>
          <pc:sldMk cId="3850034341" sldId="393"/>
        </pc:sldMkLst>
        <pc:spChg chg="mod">
          <ac:chgData name="Puneet Agarwal" userId="5598ee11-02e9-4699-9622-e28b7f4b43ef" providerId="ADAL" clId="{1B07FA48-C30B-D04B-9185-E1F827B3886D}" dt="2022-01-17T03:44:07.090" v="3241" actId="1076"/>
          <ac:spMkLst>
            <pc:docMk/>
            <pc:sldMk cId="3850034341" sldId="393"/>
            <ac:spMk id="2" creationId="{71C84B29-A3DF-344C-AC2B-569D6B9FC97A}"/>
          </ac:spMkLst>
        </pc:spChg>
        <pc:spChg chg="mod">
          <ac:chgData name="Puneet Agarwal" userId="5598ee11-02e9-4699-9622-e28b7f4b43ef" providerId="ADAL" clId="{1B07FA48-C30B-D04B-9185-E1F827B3886D}" dt="2022-01-16T22:48:48.108" v="1025" actId="20577"/>
          <ac:spMkLst>
            <pc:docMk/>
            <pc:sldMk cId="3850034341" sldId="393"/>
            <ac:spMk id="7" creationId="{B353604D-CFF1-5E45-861B-7A89B937D109}"/>
          </ac:spMkLst>
        </pc:spChg>
      </pc:sldChg>
      <pc:sldChg chg="addSp delSp modSp add mod">
        <pc:chgData name="Puneet Agarwal" userId="5598ee11-02e9-4699-9622-e28b7f4b43ef" providerId="ADAL" clId="{1B07FA48-C30B-D04B-9185-E1F827B3886D}" dt="2022-01-17T02:48:07.061" v="1757" actId="478"/>
        <pc:sldMkLst>
          <pc:docMk/>
          <pc:sldMk cId="2490728456" sldId="394"/>
        </pc:sldMkLst>
        <pc:spChg chg="mod">
          <ac:chgData name="Puneet Agarwal" userId="5598ee11-02e9-4699-9622-e28b7f4b43ef" providerId="ADAL" clId="{1B07FA48-C30B-D04B-9185-E1F827B3886D}" dt="2022-01-17T02:44:52.487" v="1703" actId="1076"/>
          <ac:spMkLst>
            <pc:docMk/>
            <pc:sldMk cId="2490728456" sldId="394"/>
            <ac:spMk id="2" creationId="{71C84B29-A3DF-344C-AC2B-569D6B9FC97A}"/>
          </ac:spMkLst>
        </pc:spChg>
        <pc:spChg chg="add mod">
          <ac:chgData name="Puneet Agarwal" userId="5598ee11-02e9-4699-9622-e28b7f4b43ef" providerId="ADAL" clId="{1B07FA48-C30B-D04B-9185-E1F827B3886D}" dt="2022-01-17T02:44:56.507" v="1704" actId="1076"/>
          <ac:spMkLst>
            <pc:docMk/>
            <pc:sldMk cId="2490728456" sldId="394"/>
            <ac:spMk id="3" creationId="{FE801D35-7903-7F46-A0E4-5C4261B17208}"/>
          </ac:spMkLst>
        </pc:spChg>
        <pc:spChg chg="add mod">
          <ac:chgData name="Puneet Agarwal" userId="5598ee11-02e9-4699-9622-e28b7f4b43ef" providerId="ADAL" clId="{1B07FA48-C30B-D04B-9185-E1F827B3886D}" dt="2022-01-17T02:44:59.862" v="1705" actId="1076"/>
          <ac:spMkLst>
            <pc:docMk/>
            <pc:sldMk cId="2490728456" sldId="394"/>
            <ac:spMk id="4" creationId="{E7BCADFB-7C19-354C-BD7B-7CE765D0821B}"/>
          </ac:spMkLst>
        </pc:spChg>
        <pc:spChg chg="add del mod">
          <ac:chgData name="Puneet Agarwal" userId="5598ee11-02e9-4699-9622-e28b7f4b43ef" providerId="ADAL" clId="{1B07FA48-C30B-D04B-9185-E1F827B3886D}" dt="2022-01-17T02:48:07.061" v="1757" actId="478"/>
          <ac:spMkLst>
            <pc:docMk/>
            <pc:sldMk cId="2490728456" sldId="394"/>
            <ac:spMk id="6" creationId="{847127D6-F7E1-854F-BCC9-549C5C948E24}"/>
          </ac:spMkLst>
        </pc:spChg>
        <pc:spChg chg="mod">
          <ac:chgData name="Puneet Agarwal" userId="5598ee11-02e9-4699-9622-e28b7f4b43ef" providerId="ADAL" clId="{1B07FA48-C30B-D04B-9185-E1F827B3886D}" dt="2022-01-16T22:52:31.523" v="1191"/>
          <ac:spMkLst>
            <pc:docMk/>
            <pc:sldMk cId="2490728456" sldId="394"/>
            <ac:spMk id="7" creationId="{B353604D-CFF1-5E45-861B-7A89B937D109}"/>
          </ac:spMkLst>
        </pc:spChg>
      </pc:sldChg>
      <pc:sldChg chg="addSp delSp modSp add mod">
        <pc:chgData name="Puneet Agarwal" userId="5598ee11-02e9-4699-9622-e28b7f4b43ef" providerId="ADAL" clId="{1B07FA48-C30B-D04B-9185-E1F827B3886D}" dt="2022-01-16T23:24:27.133" v="1702" actId="20577"/>
        <pc:sldMkLst>
          <pc:docMk/>
          <pc:sldMk cId="2909860543" sldId="395"/>
        </pc:sldMkLst>
        <pc:spChg chg="mod">
          <ac:chgData name="Puneet Agarwal" userId="5598ee11-02e9-4699-9622-e28b7f4b43ef" providerId="ADAL" clId="{1B07FA48-C30B-D04B-9185-E1F827B3886D}" dt="2022-01-16T23:18:07.047" v="1520" actId="1076"/>
          <ac:spMkLst>
            <pc:docMk/>
            <pc:sldMk cId="2909860543" sldId="395"/>
            <ac:spMk id="2" creationId="{71C84B29-A3DF-344C-AC2B-569D6B9FC97A}"/>
          </ac:spMkLst>
        </pc:spChg>
        <pc:spChg chg="mod">
          <ac:chgData name="Puneet Agarwal" userId="5598ee11-02e9-4699-9622-e28b7f4b43ef" providerId="ADAL" clId="{1B07FA48-C30B-D04B-9185-E1F827B3886D}" dt="2022-01-16T23:22:00.040" v="1589" actId="1076"/>
          <ac:spMkLst>
            <pc:docMk/>
            <pc:sldMk cId="2909860543" sldId="395"/>
            <ac:spMk id="3" creationId="{FE801D35-7903-7F46-A0E4-5C4261B17208}"/>
          </ac:spMkLst>
        </pc:spChg>
        <pc:spChg chg="mod">
          <ac:chgData name="Puneet Agarwal" userId="5598ee11-02e9-4699-9622-e28b7f4b43ef" providerId="ADAL" clId="{1B07FA48-C30B-D04B-9185-E1F827B3886D}" dt="2022-01-16T23:21:49.112" v="1586" actId="1076"/>
          <ac:spMkLst>
            <pc:docMk/>
            <pc:sldMk cId="2909860543" sldId="395"/>
            <ac:spMk id="4" creationId="{E7BCADFB-7C19-354C-BD7B-7CE765D0821B}"/>
          </ac:spMkLst>
        </pc:spChg>
        <pc:spChg chg="add mod">
          <ac:chgData name="Puneet Agarwal" userId="5598ee11-02e9-4699-9622-e28b7f4b43ef" providerId="ADAL" clId="{1B07FA48-C30B-D04B-9185-E1F827B3886D}" dt="2022-01-16T23:19:25.891" v="1548" actId="1076"/>
          <ac:spMkLst>
            <pc:docMk/>
            <pc:sldMk cId="2909860543" sldId="395"/>
            <ac:spMk id="5" creationId="{34AC5B7A-E697-4945-9080-96F1F71D8AD8}"/>
          </ac:spMkLst>
        </pc:spChg>
        <pc:spChg chg="add del">
          <ac:chgData name="Puneet Agarwal" userId="5598ee11-02e9-4699-9622-e28b7f4b43ef" providerId="ADAL" clId="{1B07FA48-C30B-D04B-9185-E1F827B3886D}" dt="2022-01-16T23:16:08.660" v="1471"/>
          <ac:spMkLst>
            <pc:docMk/>
            <pc:sldMk cId="2909860543" sldId="395"/>
            <ac:spMk id="6" creationId="{C824217A-0B0C-C34D-9470-17D4A76906EE}"/>
          </ac:spMkLst>
        </pc:spChg>
        <pc:spChg chg="add del">
          <ac:chgData name="Puneet Agarwal" userId="5598ee11-02e9-4699-9622-e28b7f4b43ef" providerId="ADAL" clId="{1B07FA48-C30B-D04B-9185-E1F827B3886D}" dt="2022-01-16T23:16:08.660" v="1471"/>
          <ac:spMkLst>
            <pc:docMk/>
            <pc:sldMk cId="2909860543" sldId="395"/>
            <ac:spMk id="8" creationId="{9038B33D-72F8-9E4F-A97A-E6DD64A2892A}"/>
          </ac:spMkLst>
        </pc:spChg>
        <pc:spChg chg="add mod">
          <ac:chgData name="Puneet Agarwal" userId="5598ee11-02e9-4699-9622-e28b7f4b43ef" providerId="ADAL" clId="{1B07FA48-C30B-D04B-9185-E1F827B3886D}" dt="2022-01-16T23:23:00.083" v="1626" actId="1076"/>
          <ac:spMkLst>
            <pc:docMk/>
            <pc:sldMk cId="2909860543" sldId="395"/>
            <ac:spMk id="9" creationId="{52688589-1F41-2E42-AEBD-98E0450015BE}"/>
          </ac:spMkLst>
        </pc:spChg>
        <pc:spChg chg="add mod">
          <ac:chgData name="Puneet Agarwal" userId="5598ee11-02e9-4699-9622-e28b7f4b43ef" providerId="ADAL" clId="{1B07FA48-C30B-D04B-9185-E1F827B3886D}" dt="2022-01-16T23:23:28.261" v="1632" actId="1076"/>
          <ac:spMkLst>
            <pc:docMk/>
            <pc:sldMk cId="2909860543" sldId="395"/>
            <ac:spMk id="10" creationId="{2059C37D-DADD-874F-BAD1-70E8A2E2ACB9}"/>
          </ac:spMkLst>
        </pc:spChg>
        <pc:spChg chg="add mod">
          <ac:chgData name="Puneet Agarwal" userId="5598ee11-02e9-4699-9622-e28b7f4b43ef" providerId="ADAL" clId="{1B07FA48-C30B-D04B-9185-E1F827B3886D}" dt="2022-01-16T23:24:27.133" v="1702" actId="20577"/>
          <ac:spMkLst>
            <pc:docMk/>
            <pc:sldMk cId="2909860543" sldId="395"/>
            <ac:spMk id="11" creationId="{42E0942F-CA9A-3940-80F3-635B6F202893}"/>
          </ac:spMkLst>
        </pc:spChg>
      </pc:sldChg>
      <pc:sldChg chg="addSp delSp modSp add mod">
        <pc:chgData name="Puneet Agarwal" userId="5598ee11-02e9-4699-9622-e28b7f4b43ef" providerId="ADAL" clId="{1B07FA48-C30B-D04B-9185-E1F827B3886D}" dt="2022-01-17T03:02:17.533" v="2112" actId="207"/>
        <pc:sldMkLst>
          <pc:docMk/>
          <pc:sldMk cId="1784453368" sldId="396"/>
        </pc:sldMkLst>
        <pc:spChg chg="del">
          <ac:chgData name="Puneet Agarwal" userId="5598ee11-02e9-4699-9622-e28b7f4b43ef" providerId="ADAL" clId="{1B07FA48-C30B-D04B-9185-E1F827B3886D}" dt="2022-01-17T02:49:29.373" v="1760" actId="478"/>
          <ac:spMkLst>
            <pc:docMk/>
            <pc:sldMk cId="1784453368" sldId="396"/>
            <ac:spMk id="2" creationId="{71C84B29-A3DF-344C-AC2B-569D6B9FC97A}"/>
          </ac:spMkLst>
        </pc:spChg>
        <pc:spChg chg="del">
          <ac:chgData name="Puneet Agarwal" userId="5598ee11-02e9-4699-9622-e28b7f4b43ef" providerId="ADAL" clId="{1B07FA48-C30B-D04B-9185-E1F827B3886D}" dt="2022-01-17T02:49:26.261" v="1759" actId="478"/>
          <ac:spMkLst>
            <pc:docMk/>
            <pc:sldMk cId="1784453368" sldId="396"/>
            <ac:spMk id="3" creationId="{FE801D35-7903-7F46-A0E4-5C4261B17208}"/>
          </ac:spMkLst>
        </pc:spChg>
        <pc:spChg chg="del">
          <ac:chgData name="Puneet Agarwal" userId="5598ee11-02e9-4699-9622-e28b7f4b43ef" providerId="ADAL" clId="{1B07FA48-C30B-D04B-9185-E1F827B3886D}" dt="2022-01-17T02:49:31.945" v="1761" actId="478"/>
          <ac:spMkLst>
            <pc:docMk/>
            <pc:sldMk cId="1784453368" sldId="396"/>
            <ac:spMk id="4" creationId="{E7BCADFB-7C19-354C-BD7B-7CE765D0821B}"/>
          </ac:spMkLst>
        </pc:spChg>
        <pc:spChg chg="add mod">
          <ac:chgData name="Puneet Agarwal" userId="5598ee11-02e9-4699-9622-e28b7f4b43ef" providerId="ADAL" clId="{1B07FA48-C30B-D04B-9185-E1F827B3886D}" dt="2022-01-17T02:50:38.345" v="1786" actId="207"/>
          <ac:spMkLst>
            <pc:docMk/>
            <pc:sldMk cId="1784453368" sldId="396"/>
            <ac:spMk id="6" creationId="{9FDB3B1F-A53C-A64F-99D4-9C064999C8FD}"/>
          </ac:spMkLst>
        </pc:spChg>
        <pc:spChg chg="add mod">
          <ac:chgData name="Puneet Agarwal" userId="5598ee11-02e9-4699-9622-e28b7f4b43ef" providerId="ADAL" clId="{1B07FA48-C30B-D04B-9185-E1F827B3886D}" dt="2022-01-17T03:01:50.002" v="2109" actId="1076"/>
          <ac:spMkLst>
            <pc:docMk/>
            <pc:sldMk cId="1784453368" sldId="396"/>
            <ac:spMk id="8" creationId="{1B031532-AAB2-6149-8037-5737767BF755}"/>
          </ac:spMkLst>
        </pc:spChg>
        <pc:spChg chg="add mod">
          <ac:chgData name="Puneet Agarwal" userId="5598ee11-02e9-4699-9622-e28b7f4b43ef" providerId="ADAL" clId="{1B07FA48-C30B-D04B-9185-E1F827B3886D}" dt="2022-01-17T03:02:17.533" v="2112" actId="207"/>
          <ac:spMkLst>
            <pc:docMk/>
            <pc:sldMk cId="1784453368" sldId="396"/>
            <ac:spMk id="9" creationId="{46850F5E-B604-E248-A58C-34D10D75EA64}"/>
          </ac:spMkLst>
        </pc:spChg>
      </pc:sldChg>
      <pc:sldChg chg="addSp delSp modSp add mod">
        <pc:chgData name="Puneet Agarwal" userId="5598ee11-02e9-4699-9622-e28b7f4b43ef" providerId="ADAL" clId="{1B07FA48-C30B-D04B-9185-E1F827B3886D}" dt="2022-01-17T03:14:11.856" v="2387" actId="207"/>
        <pc:sldMkLst>
          <pc:docMk/>
          <pc:sldMk cId="1935752925" sldId="397"/>
        </pc:sldMkLst>
        <pc:spChg chg="mod">
          <ac:chgData name="Puneet Agarwal" userId="5598ee11-02e9-4699-9622-e28b7f4b43ef" providerId="ADAL" clId="{1B07FA48-C30B-D04B-9185-E1F827B3886D}" dt="2022-01-17T03:13:19.446" v="2379" actId="20577"/>
          <ac:spMkLst>
            <pc:docMk/>
            <pc:sldMk cId="1935752925" sldId="397"/>
            <ac:spMk id="2" creationId="{71C84B29-A3DF-344C-AC2B-569D6B9FC97A}"/>
          </ac:spMkLst>
        </pc:spChg>
        <pc:spChg chg="del">
          <ac:chgData name="Puneet Agarwal" userId="5598ee11-02e9-4699-9622-e28b7f4b43ef" providerId="ADAL" clId="{1B07FA48-C30B-D04B-9185-E1F827B3886D}" dt="2022-01-17T03:07:09.161" v="2198" actId="478"/>
          <ac:spMkLst>
            <pc:docMk/>
            <pc:sldMk cId="1935752925" sldId="397"/>
            <ac:spMk id="3" creationId="{FE801D35-7903-7F46-A0E4-5C4261B17208}"/>
          </ac:spMkLst>
        </pc:spChg>
        <pc:spChg chg="del">
          <ac:chgData name="Puneet Agarwal" userId="5598ee11-02e9-4699-9622-e28b7f4b43ef" providerId="ADAL" clId="{1B07FA48-C30B-D04B-9185-E1F827B3886D}" dt="2022-01-17T03:07:09.161" v="2198" actId="478"/>
          <ac:spMkLst>
            <pc:docMk/>
            <pc:sldMk cId="1935752925" sldId="397"/>
            <ac:spMk id="4" creationId="{E7BCADFB-7C19-354C-BD7B-7CE765D0821B}"/>
          </ac:spMkLst>
        </pc:spChg>
        <pc:spChg chg="del">
          <ac:chgData name="Puneet Agarwal" userId="5598ee11-02e9-4699-9622-e28b7f4b43ef" providerId="ADAL" clId="{1B07FA48-C30B-D04B-9185-E1F827B3886D}" dt="2022-01-17T03:07:05.548" v="2197" actId="478"/>
          <ac:spMkLst>
            <pc:docMk/>
            <pc:sldMk cId="1935752925" sldId="397"/>
            <ac:spMk id="5" creationId="{34AC5B7A-E697-4945-9080-96F1F71D8AD8}"/>
          </ac:spMkLst>
        </pc:spChg>
        <pc:spChg chg="add mod">
          <ac:chgData name="Puneet Agarwal" userId="5598ee11-02e9-4699-9622-e28b7f4b43ef" providerId="ADAL" clId="{1B07FA48-C30B-D04B-9185-E1F827B3886D}" dt="2022-01-17T03:11:00.571" v="2291" actId="1076"/>
          <ac:spMkLst>
            <pc:docMk/>
            <pc:sldMk cId="1935752925" sldId="397"/>
            <ac:spMk id="6" creationId="{34CA52BB-65D3-B54A-8A4C-07ACF363AFC5}"/>
          </ac:spMkLst>
        </pc:spChg>
        <pc:spChg chg="del">
          <ac:chgData name="Puneet Agarwal" userId="5598ee11-02e9-4699-9622-e28b7f4b43ef" providerId="ADAL" clId="{1B07FA48-C30B-D04B-9185-E1F827B3886D}" dt="2022-01-17T03:07:09.161" v="2198" actId="478"/>
          <ac:spMkLst>
            <pc:docMk/>
            <pc:sldMk cId="1935752925" sldId="397"/>
            <ac:spMk id="9" creationId="{52688589-1F41-2E42-AEBD-98E0450015BE}"/>
          </ac:spMkLst>
        </pc:spChg>
        <pc:spChg chg="del">
          <ac:chgData name="Puneet Agarwal" userId="5598ee11-02e9-4699-9622-e28b7f4b43ef" providerId="ADAL" clId="{1B07FA48-C30B-D04B-9185-E1F827B3886D}" dt="2022-01-17T03:07:09.161" v="2198" actId="478"/>
          <ac:spMkLst>
            <pc:docMk/>
            <pc:sldMk cId="1935752925" sldId="397"/>
            <ac:spMk id="10" creationId="{2059C37D-DADD-874F-BAD1-70E8A2E2ACB9}"/>
          </ac:spMkLst>
        </pc:spChg>
        <pc:spChg chg="del">
          <ac:chgData name="Puneet Agarwal" userId="5598ee11-02e9-4699-9622-e28b7f4b43ef" providerId="ADAL" clId="{1B07FA48-C30B-D04B-9185-E1F827B3886D}" dt="2022-01-17T03:07:09.161" v="2198" actId="478"/>
          <ac:spMkLst>
            <pc:docMk/>
            <pc:sldMk cId="1935752925" sldId="397"/>
            <ac:spMk id="11" creationId="{42E0942F-CA9A-3940-80F3-635B6F202893}"/>
          </ac:spMkLst>
        </pc:spChg>
        <pc:spChg chg="add mod">
          <ac:chgData name="Puneet Agarwal" userId="5598ee11-02e9-4699-9622-e28b7f4b43ef" providerId="ADAL" clId="{1B07FA48-C30B-D04B-9185-E1F827B3886D}" dt="2022-01-17T03:14:11.856" v="2387" actId="207"/>
          <ac:spMkLst>
            <pc:docMk/>
            <pc:sldMk cId="1935752925" sldId="397"/>
            <ac:spMk id="12" creationId="{BF3743D4-86D4-7844-ADD7-314918EBB344}"/>
          </ac:spMkLst>
        </pc:spChg>
      </pc:sldChg>
      <pc:sldChg chg="addSp delSp modSp new mod">
        <pc:chgData name="Puneet Agarwal" userId="5598ee11-02e9-4699-9622-e28b7f4b43ef" providerId="ADAL" clId="{1B07FA48-C30B-D04B-9185-E1F827B3886D}" dt="2022-01-17T03:37:52.488" v="3067" actId="1076"/>
        <pc:sldMkLst>
          <pc:docMk/>
          <pc:sldMk cId="3443547594" sldId="398"/>
        </pc:sldMkLst>
        <pc:spChg chg="del">
          <ac:chgData name="Puneet Agarwal" userId="5598ee11-02e9-4699-9622-e28b7f4b43ef" providerId="ADAL" clId="{1B07FA48-C30B-D04B-9185-E1F827B3886D}" dt="2022-01-17T03:15:35.717" v="2389" actId="478"/>
          <ac:spMkLst>
            <pc:docMk/>
            <pc:sldMk cId="3443547594" sldId="398"/>
            <ac:spMk id="2" creationId="{D62A6DCE-E119-5F47-94D2-89E845D174E7}"/>
          </ac:spMkLst>
        </pc:spChg>
        <pc:spChg chg="del">
          <ac:chgData name="Puneet Agarwal" userId="5598ee11-02e9-4699-9622-e28b7f4b43ef" providerId="ADAL" clId="{1B07FA48-C30B-D04B-9185-E1F827B3886D}" dt="2022-01-17T03:15:35.717" v="2389" actId="478"/>
          <ac:spMkLst>
            <pc:docMk/>
            <pc:sldMk cId="3443547594" sldId="398"/>
            <ac:spMk id="3" creationId="{2069F5C7-9ED6-AB48-9A3B-B1752CABEEAB}"/>
          </ac:spMkLst>
        </pc:spChg>
        <pc:spChg chg="del">
          <ac:chgData name="Puneet Agarwal" userId="5598ee11-02e9-4699-9622-e28b7f4b43ef" providerId="ADAL" clId="{1B07FA48-C30B-D04B-9185-E1F827B3886D}" dt="2022-01-17T03:15:35.717" v="2389" actId="478"/>
          <ac:spMkLst>
            <pc:docMk/>
            <pc:sldMk cId="3443547594" sldId="398"/>
            <ac:spMk id="4" creationId="{C18D7D04-FE77-B84E-BD04-BC5A5A1324CB}"/>
          </ac:spMkLst>
        </pc:spChg>
        <pc:spChg chg="del">
          <ac:chgData name="Puneet Agarwal" userId="5598ee11-02e9-4699-9622-e28b7f4b43ef" providerId="ADAL" clId="{1B07FA48-C30B-D04B-9185-E1F827B3886D}" dt="2022-01-17T03:15:35.717" v="2389" actId="478"/>
          <ac:spMkLst>
            <pc:docMk/>
            <pc:sldMk cId="3443547594" sldId="398"/>
            <ac:spMk id="5" creationId="{26F39396-51BC-4743-B2BC-A79B0D76AEB5}"/>
          </ac:spMkLst>
        </pc:spChg>
        <pc:spChg chg="del">
          <ac:chgData name="Puneet Agarwal" userId="5598ee11-02e9-4699-9622-e28b7f4b43ef" providerId="ADAL" clId="{1B07FA48-C30B-D04B-9185-E1F827B3886D}" dt="2022-01-17T03:15:35.717" v="2389" actId="478"/>
          <ac:spMkLst>
            <pc:docMk/>
            <pc:sldMk cId="3443547594" sldId="398"/>
            <ac:spMk id="6" creationId="{F8F6764C-B25C-534C-BB0D-AC6566917541}"/>
          </ac:spMkLst>
        </pc:spChg>
        <pc:spChg chg="add mod">
          <ac:chgData name="Puneet Agarwal" userId="5598ee11-02e9-4699-9622-e28b7f4b43ef" providerId="ADAL" clId="{1B07FA48-C30B-D04B-9185-E1F827B3886D}" dt="2022-01-17T03:15:57.572" v="2416" actId="20577"/>
          <ac:spMkLst>
            <pc:docMk/>
            <pc:sldMk cId="3443547594" sldId="398"/>
            <ac:spMk id="7" creationId="{B3721AA5-DB80-BB48-9488-F3B7E2669340}"/>
          </ac:spMkLst>
        </pc:spChg>
        <pc:spChg chg="add mod">
          <ac:chgData name="Puneet Agarwal" userId="5598ee11-02e9-4699-9622-e28b7f4b43ef" providerId="ADAL" clId="{1B07FA48-C30B-D04B-9185-E1F827B3886D}" dt="2022-01-17T03:17:52.036" v="2463" actId="1076"/>
          <ac:spMkLst>
            <pc:docMk/>
            <pc:sldMk cId="3443547594" sldId="398"/>
            <ac:spMk id="8" creationId="{091A792D-4EE4-2048-B8A0-6ECB42B540A3}"/>
          </ac:spMkLst>
        </pc:spChg>
        <pc:spChg chg="add mod">
          <ac:chgData name="Puneet Agarwal" userId="5598ee11-02e9-4699-9622-e28b7f4b43ef" providerId="ADAL" clId="{1B07FA48-C30B-D04B-9185-E1F827B3886D}" dt="2022-01-17T03:17:38.368" v="2460" actId="14100"/>
          <ac:spMkLst>
            <pc:docMk/>
            <pc:sldMk cId="3443547594" sldId="398"/>
            <ac:spMk id="9" creationId="{D01483E8-445F-9246-85D6-184714A559D4}"/>
          </ac:spMkLst>
        </pc:spChg>
        <pc:spChg chg="add mod">
          <ac:chgData name="Puneet Agarwal" userId="5598ee11-02e9-4699-9622-e28b7f4b43ef" providerId="ADAL" clId="{1B07FA48-C30B-D04B-9185-E1F827B3886D}" dt="2022-01-17T03:19:25.330" v="2505" actId="1076"/>
          <ac:spMkLst>
            <pc:docMk/>
            <pc:sldMk cId="3443547594" sldId="398"/>
            <ac:spMk id="18" creationId="{7A337AAE-31DE-4143-860C-B11E266027F0}"/>
          </ac:spMkLst>
        </pc:spChg>
        <pc:spChg chg="add mod">
          <ac:chgData name="Puneet Agarwal" userId="5598ee11-02e9-4699-9622-e28b7f4b43ef" providerId="ADAL" clId="{1B07FA48-C30B-D04B-9185-E1F827B3886D}" dt="2022-01-17T03:19:41.267" v="2521" actId="20577"/>
          <ac:spMkLst>
            <pc:docMk/>
            <pc:sldMk cId="3443547594" sldId="398"/>
            <ac:spMk id="19" creationId="{AC1FE882-0ED4-F646-8BC6-70DF7ECB97A6}"/>
          </ac:spMkLst>
        </pc:spChg>
        <pc:spChg chg="add mod">
          <ac:chgData name="Puneet Agarwal" userId="5598ee11-02e9-4699-9622-e28b7f4b43ef" providerId="ADAL" clId="{1B07FA48-C30B-D04B-9185-E1F827B3886D}" dt="2022-01-17T03:37:02.991" v="3045" actId="1076"/>
          <ac:spMkLst>
            <pc:docMk/>
            <pc:sldMk cId="3443547594" sldId="398"/>
            <ac:spMk id="20" creationId="{BDA3E1CE-1B18-BF41-A8B8-68F569EE6CD2}"/>
          </ac:spMkLst>
        </pc:spChg>
        <pc:spChg chg="add mod">
          <ac:chgData name="Puneet Agarwal" userId="5598ee11-02e9-4699-9622-e28b7f4b43ef" providerId="ADAL" clId="{1B07FA48-C30B-D04B-9185-E1F827B3886D}" dt="2022-01-17T03:37:21.664" v="3048" actId="1582"/>
          <ac:spMkLst>
            <pc:docMk/>
            <pc:sldMk cId="3443547594" sldId="398"/>
            <ac:spMk id="21" creationId="{277F9A3C-BF6A-D440-ABBA-43B689EEC00E}"/>
          </ac:spMkLst>
        </pc:spChg>
        <pc:spChg chg="add mod">
          <ac:chgData name="Puneet Agarwal" userId="5598ee11-02e9-4699-9622-e28b7f4b43ef" providerId="ADAL" clId="{1B07FA48-C30B-D04B-9185-E1F827B3886D}" dt="2022-01-17T03:37:52.488" v="3067" actId="1076"/>
          <ac:spMkLst>
            <pc:docMk/>
            <pc:sldMk cId="3443547594" sldId="398"/>
            <ac:spMk id="22" creationId="{358D039F-D5FD-324D-9637-7AB5803D1462}"/>
          </ac:spMkLst>
        </pc:spChg>
        <pc:cxnChg chg="add mod">
          <ac:chgData name="Puneet Agarwal" userId="5598ee11-02e9-4699-9622-e28b7f4b43ef" providerId="ADAL" clId="{1B07FA48-C30B-D04B-9185-E1F827B3886D}" dt="2022-01-17T03:18:07.681" v="2466" actId="692"/>
          <ac:cxnSpMkLst>
            <pc:docMk/>
            <pc:sldMk cId="3443547594" sldId="398"/>
            <ac:cxnSpMk id="11" creationId="{EFC03DD3-0983-6A44-8F20-B41789C8BDE6}"/>
          </ac:cxnSpMkLst>
        </pc:cxnChg>
        <pc:cxnChg chg="add mod">
          <ac:chgData name="Puneet Agarwal" userId="5598ee11-02e9-4699-9622-e28b7f4b43ef" providerId="ADAL" clId="{1B07FA48-C30B-D04B-9185-E1F827B3886D}" dt="2022-01-17T03:18:29.645" v="2469" actId="14100"/>
          <ac:cxnSpMkLst>
            <pc:docMk/>
            <pc:sldMk cId="3443547594" sldId="398"/>
            <ac:cxnSpMk id="13" creationId="{A465E164-59A7-964B-A037-9909D2EA3420}"/>
          </ac:cxnSpMkLst>
        </pc:cxnChg>
        <pc:cxnChg chg="add mod">
          <ac:chgData name="Puneet Agarwal" userId="5598ee11-02e9-4699-9622-e28b7f4b43ef" providerId="ADAL" clId="{1B07FA48-C30B-D04B-9185-E1F827B3886D}" dt="2022-01-17T03:18:45.331" v="2472" actId="14100"/>
          <ac:cxnSpMkLst>
            <pc:docMk/>
            <pc:sldMk cId="3443547594" sldId="398"/>
            <ac:cxnSpMk id="15" creationId="{801D9E73-824E-2443-9860-76D5223D60E4}"/>
          </ac:cxnSpMkLst>
        </pc:cxnChg>
      </pc:sldChg>
      <pc:sldChg chg="addSp delSp modSp add mod">
        <pc:chgData name="Puneet Agarwal" userId="5598ee11-02e9-4699-9622-e28b7f4b43ef" providerId="ADAL" clId="{1B07FA48-C30B-D04B-9185-E1F827B3886D}" dt="2022-01-17T03:30:32.499" v="2973" actId="113"/>
        <pc:sldMkLst>
          <pc:docMk/>
          <pc:sldMk cId="1488929791" sldId="399"/>
        </pc:sldMkLst>
        <pc:spChg chg="add del mod">
          <ac:chgData name="Puneet Agarwal" userId="5598ee11-02e9-4699-9622-e28b7f4b43ef" providerId="ADAL" clId="{1B07FA48-C30B-D04B-9185-E1F827B3886D}" dt="2022-01-17T03:27:38.924" v="2752" actId="478"/>
          <ac:spMkLst>
            <pc:docMk/>
            <pc:sldMk cId="1488929791" sldId="399"/>
            <ac:spMk id="3" creationId="{23BC3F05-C749-1248-92A7-AA6B7D2957F6}"/>
          </ac:spMkLst>
        </pc:spChg>
        <pc:spChg chg="add mod">
          <ac:chgData name="Puneet Agarwal" userId="5598ee11-02e9-4699-9622-e28b7f4b43ef" providerId="ADAL" clId="{1B07FA48-C30B-D04B-9185-E1F827B3886D}" dt="2022-01-17T03:28:15.007" v="2782" actId="1076"/>
          <ac:spMkLst>
            <pc:docMk/>
            <pc:sldMk cId="1488929791" sldId="399"/>
            <ac:spMk id="4" creationId="{02CFBC67-48E6-2B4B-AD17-D259C80DEEB2}"/>
          </ac:spMkLst>
        </pc:spChg>
        <pc:spChg chg="add mod">
          <ac:chgData name="Puneet Agarwal" userId="5598ee11-02e9-4699-9622-e28b7f4b43ef" providerId="ADAL" clId="{1B07FA48-C30B-D04B-9185-E1F827B3886D}" dt="2022-01-17T03:30:03.921" v="2966" actId="207"/>
          <ac:spMkLst>
            <pc:docMk/>
            <pc:sldMk cId="1488929791" sldId="399"/>
            <ac:spMk id="5" creationId="{CE80505B-1A04-114C-8318-724C62C2D07F}"/>
          </ac:spMkLst>
        </pc:spChg>
        <pc:spChg chg="del">
          <ac:chgData name="Puneet Agarwal" userId="5598ee11-02e9-4699-9622-e28b7f4b43ef" providerId="ADAL" clId="{1B07FA48-C30B-D04B-9185-E1F827B3886D}" dt="2022-01-17T03:27:36.272" v="2751" actId="478"/>
          <ac:spMkLst>
            <pc:docMk/>
            <pc:sldMk cId="1488929791" sldId="399"/>
            <ac:spMk id="7" creationId="{B3721AA5-DB80-BB48-9488-F3B7E2669340}"/>
          </ac:spMkLst>
        </pc:spChg>
        <pc:spChg chg="del">
          <ac:chgData name="Puneet Agarwal" userId="5598ee11-02e9-4699-9622-e28b7f4b43ef" providerId="ADAL" clId="{1B07FA48-C30B-D04B-9185-E1F827B3886D}" dt="2022-01-17T03:23:03.291" v="2670" actId="478"/>
          <ac:spMkLst>
            <pc:docMk/>
            <pc:sldMk cId="1488929791" sldId="399"/>
            <ac:spMk id="8" creationId="{091A792D-4EE4-2048-B8A0-6ECB42B540A3}"/>
          </ac:spMkLst>
        </pc:spChg>
        <pc:spChg chg="del">
          <ac:chgData name="Puneet Agarwal" userId="5598ee11-02e9-4699-9622-e28b7f4b43ef" providerId="ADAL" clId="{1B07FA48-C30B-D04B-9185-E1F827B3886D}" dt="2022-01-17T03:23:03.291" v="2670" actId="478"/>
          <ac:spMkLst>
            <pc:docMk/>
            <pc:sldMk cId="1488929791" sldId="399"/>
            <ac:spMk id="9" creationId="{D01483E8-445F-9246-85D6-184714A559D4}"/>
          </ac:spMkLst>
        </pc:spChg>
        <pc:spChg chg="add del mod">
          <ac:chgData name="Puneet Agarwal" userId="5598ee11-02e9-4699-9622-e28b7f4b43ef" providerId="ADAL" clId="{1B07FA48-C30B-D04B-9185-E1F827B3886D}" dt="2022-01-17T03:23:55.708" v="2678"/>
          <ac:spMkLst>
            <pc:docMk/>
            <pc:sldMk cId="1488929791" sldId="399"/>
            <ac:spMk id="14" creationId="{8EC0E4E4-83F3-E440-91CE-E55054171EE3}"/>
          </ac:spMkLst>
        </pc:spChg>
        <pc:spChg chg="add del mod">
          <ac:chgData name="Puneet Agarwal" userId="5598ee11-02e9-4699-9622-e28b7f4b43ef" providerId="ADAL" clId="{1B07FA48-C30B-D04B-9185-E1F827B3886D}" dt="2022-01-17T03:23:55.708" v="2678"/>
          <ac:spMkLst>
            <pc:docMk/>
            <pc:sldMk cId="1488929791" sldId="399"/>
            <ac:spMk id="16" creationId="{1426ABE0-237E-4145-8AC6-66E759B48284}"/>
          </ac:spMkLst>
        </pc:spChg>
        <pc:spChg chg="add del mod">
          <ac:chgData name="Puneet Agarwal" userId="5598ee11-02e9-4699-9622-e28b7f4b43ef" providerId="ADAL" clId="{1B07FA48-C30B-D04B-9185-E1F827B3886D}" dt="2022-01-17T03:23:55.708" v="2678"/>
          <ac:spMkLst>
            <pc:docMk/>
            <pc:sldMk cId="1488929791" sldId="399"/>
            <ac:spMk id="17" creationId="{80809F36-D57D-9B4B-A976-960D7A061069}"/>
          </ac:spMkLst>
        </pc:spChg>
        <pc:spChg chg="del">
          <ac:chgData name="Puneet Agarwal" userId="5598ee11-02e9-4699-9622-e28b7f4b43ef" providerId="ADAL" clId="{1B07FA48-C30B-D04B-9185-E1F827B3886D}" dt="2022-01-17T03:23:09.879" v="2671" actId="478"/>
          <ac:spMkLst>
            <pc:docMk/>
            <pc:sldMk cId="1488929791" sldId="399"/>
            <ac:spMk id="18" creationId="{7A337AAE-31DE-4143-860C-B11E266027F0}"/>
          </ac:spMkLst>
        </pc:spChg>
        <pc:spChg chg="del">
          <ac:chgData name="Puneet Agarwal" userId="5598ee11-02e9-4699-9622-e28b7f4b43ef" providerId="ADAL" clId="{1B07FA48-C30B-D04B-9185-E1F827B3886D}" dt="2022-01-17T03:23:12.353" v="2672" actId="478"/>
          <ac:spMkLst>
            <pc:docMk/>
            <pc:sldMk cId="1488929791" sldId="399"/>
            <ac:spMk id="19" creationId="{AC1FE882-0ED4-F646-8BC6-70DF7ECB97A6}"/>
          </ac:spMkLst>
        </pc:spChg>
        <pc:spChg chg="del">
          <ac:chgData name="Puneet Agarwal" userId="5598ee11-02e9-4699-9622-e28b7f4b43ef" providerId="ADAL" clId="{1B07FA48-C30B-D04B-9185-E1F827B3886D}" dt="2022-01-17T03:23:03.291" v="2670" actId="478"/>
          <ac:spMkLst>
            <pc:docMk/>
            <pc:sldMk cId="1488929791" sldId="399"/>
            <ac:spMk id="20" creationId="{BDA3E1CE-1B18-BF41-A8B8-68F569EE6CD2}"/>
          </ac:spMkLst>
        </pc:spChg>
        <pc:spChg chg="add del mod">
          <ac:chgData name="Puneet Agarwal" userId="5598ee11-02e9-4699-9622-e28b7f4b43ef" providerId="ADAL" clId="{1B07FA48-C30B-D04B-9185-E1F827B3886D}" dt="2022-01-17T03:23:55.708" v="2678"/>
          <ac:spMkLst>
            <pc:docMk/>
            <pc:sldMk cId="1488929791" sldId="399"/>
            <ac:spMk id="21" creationId="{6B579261-83CC-9447-92F5-613FDF0956F5}"/>
          </ac:spMkLst>
        </pc:spChg>
        <pc:graphicFrameChg chg="add del mod">
          <ac:chgData name="Puneet Agarwal" userId="5598ee11-02e9-4699-9622-e28b7f4b43ef" providerId="ADAL" clId="{1B07FA48-C30B-D04B-9185-E1F827B3886D}" dt="2022-01-17T03:23:55.708" v="2678"/>
          <ac:graphicFrameMkLst>
            <pc:docMk/>
            <pc:sldMk cId="1488929791" sldId="399"/>
            <ac:graphicFrameMk id="12" creationId="{EBBFCEA1-99AB-3B47-829C-BC2797FF2536}"/>
          </ac:graphicFrameMkLst>
        </pc:graphicFrameChg>
        <pc:graphicFrameChg chg="add mod modGraphic">
          <ac:chgData name="Puneet Agarwal" userId="5598ee11-02e9-4699-9622-e28b7f4b43ef" providerId="ADAL" clId="{1B07FA48-C30B-D04B-9185-E1F827B3886D}" dt="2022-01-17T03:30:32.499" v="2973" actId="113"/>
          <ac:graphicFrameMkLst>
            <pc:docMk/>
            <pc:sldMk cId="1488929791" sldId="399"/>
            <ac:graphicFrameMk id="22" creationId="{0658CEC9-55EC-D343-BCC6-6A57BADDE164}"/>
          </ac:graphicFrameMkLst>
        </pc:graphicFrameChg>
        <pc:cxnChg chg="del mod">
          <ac:chgData name="Puneet Agarwal" userId="5598ee11-02e9-4699-9622-e28b7f4b43ef" providerId="ADAL" clId="{1B07FA48-C30B-D04B-9185-E1F827B3886D}" dt="2022-01-17T03:23:03.291" v="2670" actId="478"/>
          <ac:cxnSpMkLst>
            <pc:docMk/>
            <pc:sldMk cId="1488929791" sldId="399"/>
            <ac:cxnSpMk id="11" creationId="{EFC03DD3-0983-6A44-8F20-B41789C8BDE6}"/>
          </ac:cxnSpMkLst>
        </pc:cxnChg>
        <pc:cxnChg chg="del">
          <ac:chgData name="Puneet Agarwal" userId="5598ee11-02e9-4699-9622-e28b7f4b43ef" providerId="ADAL" clId="{1B07FA48-C30B-D04B-9185-E1F827B3886D}" dt="2022-01-17T03:23:03.291" v="2670" actId="478"/>
          <ac:cxnSpMkLst>
            <pc:docMk/>
            <pc:sldMk cId="1488929791" sldId="399"/>
            <ac:cxnSpMk id="13" creationId="{A465E164-59A7-964B-A037-9909D2EA3420}"/>
          </ac:cxnSpMkLst>
        </pc:cxnChg>
        <pc:cxnChg chg="del mod">
          <ac:chgData name="Puneet Agarwal" userId="5598ee11-02e9-4699-9622-e28b7f4b43ef" providerId="ADAL" clId="{1B07FA48-C30B-D04B-9185-E1F827B3886D}" dt="2022-01-17T03:23:03.291" v="2670" actId="478"/>
          <ac:cxnSpMkLst>
            <pc:docMk/>
            <pc:sldMk cId="1488929791" sldId="399"/>
            <ac:cxnSpMk id="15" creationId="{801D9E73-824E-2443-9860-76D5223D60E4}"/>
          </ac:cxnSpMkLst>
        </pc:cxnChg>
      </pc:sldChg>
      <pc:sldChg chg="modSp add mod">
        <pc:chgData name="Puneet Agarwal" userId="5598ee11-02e9-4699-9622-e28b7f4b43ef" providerId="ADAL" clId="{1B07FA48-C30B-D04B-9185-E1F827B3886D}" dt="2022-01-17T03:36:22.868" v="3044" actId="207"/>
        <pc:sldMkLst>
          <pc:docMk/>
          <pc:sldMk cId="1108181695" sldId="400"/>
        </pc:sldMkLst>
        <pc:spChg chg="mod">
          <ac:chgData name="Puneet Agarwal" userId="5598ee11-02e9-4699-9622-e28b7f4b43ef" providerId="ADAL" clId="{1B07FA48-C30B-D04B-9185-E1F827B3886D}" dt="2022-01-17T03:36:22.868" v="3044" actId="207"/>
          <ac:spMkLst>
            <pc:docMk/>
            <pc:sldMk cId="1108181695" sldId="400"/>
            <ac:spMk id="5" creationId="{CE80505B-1A04-114C-8318-724C62C2D07F}"/>
          </ac:spMkLst>
        </pc:spChg>
      </pc:sldChg>
      <pc:sldChg chg="addSp delSp modSp new del mod">
        <pc:chgData name="Puneet Agarwal" userId="5598ee11-02e9-4699-9622-e28b7f4b43ef" providerId="ADAL" clId="{1B07FA48-C30B-D04B-9185-E1F827B3886D}" dt="2022-01-17T03:34:12.349" v="3014" actId="2696"/>
        <pc:sldMkLst>
          <pc:docMk/>
          <pc:sldMk cId="1206205562" sldId="400"/>
        </pc:sldMkLst>
        <pc:spChg chg="del">
          <ac:chgData name="Puneet Agarwal" userId="5598ee11-02e9-4699-9622-e28b7f4b43ef" providerId="ADAL" clId="{1B07FA48-C30B-D04B-9185-E1F827B3886D}" dt="2022-01-17T03:31:12.917" v="2975" actId="478"/>
          <ac:spMkLst>
            <pc:docMk/>
            <pc:sldMk cId="1206205562" sldId="400"/>
            <ac:spMk id="2" creationId="{E6A39109-BEB6-FE49-AAD4-D48D4CC90491}"/>
          </ac:spMkLst>
        </pc:spChg>
        <pc:spChg chg="del">
          <ac:chgData name="Puneet Agarwal" userId="5598ee11-02e9-4699-9622-e28b7f4b43ef" providerId="ADAL" clId="{1B07FA48-C30B-D04B-9185-E1F827B3886D}" dt="2022-01-17T03:31:12.917" v="2975" actId="478"/>
          <ac:spMkLst>
            <pc:docMk/>
            <pc:sldMk cId="1206205562" sldId="400"/>
            <ac:spMk id="3" creationId="{7BAE38CD-494C-8148-9BC8-694DF07678E2}"/>
          </ac:spMkLst>
        </pc:spChg>
        <pc:spChg chg="del">
          <ac:chgData name="Puneet Agarwal" userId="5598ee11-02e9-4699-9622-e28b7f4b43ef" providerId="ADAL" clId="{1B07FA48-C30B-D04B-9185-E1F827B3886D}" dt="2022-01-17T03:31:12.917" v="2975" actId="478"/>
          <ac:spMkLst>
            <pc:docMk/>
            <pc:sldMk cId="1206205562" sldId="400"/>
            <ac:spMk id="4" creationId="{D5DE4E81-3E02-9049-B245-E91CACD01C46}"/>
          </ac:spMkLst>
        </pc:spChg>
        <pc:spChg chg="del">
          <ac:chgData name="Puneet Agarwal" userId="5598ee11-02e9-4699-9622-e28b7f4b43ef" providerId="ADAL" clId="{1B07FA48-C30B-D04B-9185-E1F827B3886D}" dt="2022-01-17T03:31:12.917" v="2975" actId="478"/>
          <ac:spMkLst>
            <pc:docMk/>
            <pc:sldMk cId="1206205562" sldId="400"/>
            <ac:spMk id="5" creationId="{24A7C513-7AD8-D745-8972-F79C2A9040CF}"/>
          </ac:spMkLst>
        </pc:spChg>
        <pc:spChg chg="del">
          <ac:chgData name="Puneet Agarwal" userId="5598ee11-02e9-4699-9622-e28b7f4b43ef" providerId="ADAL" clId="{1B07FA48-C30B-D04B-9185-E1F827B3886D}" dt="2022-01-17T03:31:12.917" v="2975" actId="478"/>
          <ac:spMkLst>
            <pc:docMk/>
            <pc:sldMk cId="1206205562" sldId="400"/>
            <ac:spMk id="6" creationId="{9F936690-B647-D349-9318-1D3A61C4EF54}"/>
          </ac:spMkLst>
        </pc:spChg>
        <pc:spChg chg="add del mod">
          <ac:chgData name="Puneet Agarwal" userId="5598ee11-02e9-4699-9622-e28b7f4b43ef" providerId="ADAL" clId="{1B07FA48-C30B-D04B-9185-E1F827B3886D}" dt="2022-01-17T03:33:56.938" v="3013" actId="478"/>
          <ac:spMkLst>
            <pc:docMk/>
            <pc:sldMk cId="1206205562" sldId="400"/>
            <ac:spMk id="8" creationId="{8F3C86D7-11F4-884A-A650-ECDB5F507915}"/>
          </ac:spMkLst>
        </pc:spChg>
        <pc:picChg chg="add mod">
          <ac:chgData name="Puneet Agarwal" userId="5598ee11-02e9-4699-9622-e28b7f4b43ef" providerId="ADAL" clId="{1B07FA48-C30B-D04B-9185-E1F827B3886D}" dt="2022-01-17T03:32:10.060" v="2979" actId="14100"/>
          <ac:picMkLst>
            <pc:docMk/>
            <pc:sldMk cId="1206205562" sldId="400"/>
            <ac:picMk id="7" creationId="{442A2DD8-1404-014F-A514-16CC7CCF0485}"/>
          </ac:picMkLst>
        </pc:picChg>
      </pc:sldChg>
      <pc:sldChg chg="add del">
        <pc:chgData name="Puneet Agarwal" userId="5598ee11-02e9-4699-9622-e28b7f4b43ef" providerId="ADAL" clId="{1B07FA48-C30B-D04B-9185-E1F827B3886D}" dt="2022-01-17T03:23:24.811" v="2674"/>
        <pc:sldMkLst>
          <pc:docMk/>
          <pc:sldMk cId="1353773222" sldId="400"/>
        </pc:sldMkLst>
      </pc:sldChg>
      <pc:sldChg chg="addSp delSp modSp add mod">
        <pc:chgData name="Puneet Agarwal" userId="5598ee11-02e9-4699-9622-e28b7f4b43ef" providerId="ADAL" clId="{1B07FA48-C30B-D04B-9185-E1F827B3886D}" dt="2022-01-17T03:49:21.899" v="3351" actId="1076"/>
        <pc:sldMkLst>
          <pc:docMk/>
          <pc:sldMk cId="791143945" sldId="401"/>
        </pc:sldMkLst>
        <pc:spChg chg="add mod">
          <ac:chgData name="Puneet Agarwal" userId="5598ee11-02e9-4699-9622-e28b7f4b43ef" providerId="ADAL" clId="{1B07FA48-C30B-D04B-9185-E1F827B3886D}" dt="2022-01-17T03:49:21.899" v="3351" actId="1076"/>
          <ac:spMkLst>
            <pc:docMk/>
            <pc:sldMk cId="791143945" sldId="401"/>
            <ac:spMk id="2" creationId="{77422524-0CB4-DB49-85FA-70CD0CE2DE5B}"/>
          </ac:spMkLst>
        </pc:spChg>
        <pc:spChg chg="mod">
          <ac:chgData name="Puneet Agarwal" userId="5598ee11-02e9-4699-9622-e28b7f4b43ef" providerId="ADAL" clId="{1B07FA48-C30B-D04B-9185-E1F827B3886D}" dt="2022-01-17T03:45:43.926" v="3253" actId="20577"/>
          <ac:spMkLst>
            <pc:docMk/>
            <pc:sldMk cId="791143945" sldId="401"/>
            <ac:spMk id="7" creationId="{B3721AA5-DB80-BB48-9488-F3B7E2669340}"/>
          </ac:spMkLst>
        </pc:spChg>
        <pc:spChg chg="del">
          <ac:chgData name="Puneet Agarwal" userId="5598ee11-02e9-4699-9622-e28b7f4b43ef" providerId="ADAL" clId="{1B07FA48-C30B-D04B-9185-E1F827B3886D}" dt="2022-01-17T03:45:49.246" v="3254" actId="478"/>
          <ac:spMkLst>
            <pc:docMk/>
            <pc:sldMk cId="791143945" sldId="401"/>
            <ac:spMk id="8" creationId="{091A792D-4EE4-2048-B8A0-6ECB42B540A3}"/>
          </ac:spMkLst>
        </pc:spChg>
        <pc:spChg chg="del">
          <ac:chgData name="Puneet Agarwal" userId="5598ee11-02e9-4699-9622-e28b7f4b43ef" providerId="ADAL" clId="{1B07FA48-C30B-D04B-9185-E1F827B3886D}" dt="2022-01-17T03:45:49.246" v="3254" actId="478"/>
          <ac:spMkLst>
            <pc:docMk/>
            <pc:sldMk cId="791143945" sldId="401"/>
            <ac:spMk id="9" creationId="{D01483E8-445F-9246-85D6-184714A559D4}"/>
          </ac:spMkLst>
        </pc:spChg>
        <pc:spChg chg="del">
          <ac:chgData name="Puneet Agarwal" userId="5598ee11-02e9-4699-9622-e28b7f4b43ef" providerId="ADAL" clId="{1B07FA48-C30B-D04B-9185-E1F827B3886D}" dt="2022-01-17T03:45:49.246" v="3254" actId="478"/>
          <ac:spMkLst>
            <pc:docMk/>
            <pc:sldMk cId="791143945" sldId="401"/>
            <ac:spMk id="18" creationId="{7A337AAE-31DE-4143-860C-B11E266027F0}"/>
          </ac:spMkLst>
        </pc:spChg>
        <pc:spChg chg="del">
          <ac:chgData name="Puneet Agarwal" userId="5598ee11-02e9-4699-9622-e28b7f4b43ef" providerId="ADAL" clId="{1B07FA48-C30B-D04B-9185-E1F827B3886D}" dt="2022-01-17T03:45:49.246" v="3254" actId="478"/>
          <ac:spMkLst>
            <pc:docMk/>
            <pc:sldMk cId="791143945" sldId="401"/>
            <ac:spMk id="19" creationId="{AC1FE882-0ED4-F646-8BC6-70DF7ECB97A6}"/>
          </ac:spMkLst>
        </pc:spChg>
        <pc:spChg chg="del">
          <ac:chgData name="Puneet Agarwal" userId="5598ee11-02e9-4699-9622-e28b7f4b43ef" providerId="ADAL" clId="{1B07FA48-C30B-D04B-9185-E1F827B3886D}" dt="2022-01-17T03:45:49.246" v="3254" actId="478"/>
          <ac:spMkLst>
            <pc:docMk/>
            <pc:sldMk cId="791143945" sldId="401"/>
            <ac:spMk id="20" creationId="{BDA3E1CE-1B18-BF41-A8B8-68F569EE6CD2}"/>
          </ac:spMkLst>
        </pc:spChg>
        <pc:spChg chg="del">
          <ac:chgData name="Puneet Agarwal" userId="5598ee11-02e9-4699-9622-e28b7f4b43ef" providerId="ADAL" clId="{1B07FA48-C30B-D04B-9185-E1F827B3886D}" dt="2022-01-17T03:45:49.246" v="3254" actId="478"/>
          <ac:spMkLst>
            <pc:docMk/>
            <pc:sldMk cId="791143945" sldId="401"/>
            <ac:spMk id="21" creationId="{277F9A3C-BF6A-D440-ABBA-43B689EEC00E}"/>
          </ac:spMkLst>
        </pc:spChg>
        <pc:spChg chg="del">
          <ac:chgData name="Puneet Agarwal" userId="5598ee11-02e9-4699-9622-e28b7f4b43ef" providerId="ADAL" clId="{1B07FA48-C30B-D04B-9185-E1F827B3886D}" dt="2022-01-17T03:45:49.246" v="3254" actId="478"/>
          <ac:spMkLst>
            <pc:docMk/>
            <pc:sldMk cId="791143945" sldId="401"/>
            <ac:spMk id="22" creationId="{358D039F-D5FD-324D-9637-7AB5803D1462}"/>
          </ac:spMkLst>
        </pc:spChg>
        <pc:cxnChg chg="del mod">
          <ac:chgData name="Puneet Agarwal" userId="5598ee11-02e9-4699-9622-e28b7f4b43ef" providerId="ADAL" clId="{1B07FA48-C30B-D04B-9185-E1F827B3886D}" dt="2022-01-17T03:45:49.246" v="3254" actId="478"/>
          <ac:cxnSpMkLst>
            <pc:docMk/>
            <pc:sldMk cId="791143945" sldId="401"/>
            <ac:cxnSpMk id="11" creationId="{EFC03DD3-0983-6A44-8F20-B41789C8BDE6}"/>
          </ac:cxnSpMkLst>
        </pc:cxnChg>
        <pc:cxnChg chg="del">
          <ac:chgData name="Puneet Agarwal" userId="5598ee11-02e9-4699-9622-e28b7f4b43ef" providerId="ADAL" clId="{1B07FA48-C30B-D04B-9185-E1F827B3886D}" dt="2022-01-17T03:45:49.246" v="3254" actId="478"/>
          <ac:cxnSpMkLst>
            <pc:docMk/>
            <pc:sldMk cId="791143945" sldId="401"/>
            <ac:cxnSpMk id="13" creationId="{A465E164-59A7-964B-A037-9909D2EA3420}"/>
          </ac:cxnSpMkLst>
        </pc:cxnChg>
        <pc:cxnChg chg="del mod">
          <ac:chgData name="Puneet Agarwal" userId="5598ee11-02e9-4699-9622-e28b7f4b43ef" providerId="ADAL" clId="{1B07FA48-C30B-D04B-9185-E1F827B3886D}" dt="2022-01-17T03:45:49.246" v="3254" actId="478"/>
          <ac:cxnSpMkLst>
            <pc:docMk/>
            <pc:sldMk cId="791143945" sldId="401"/>
            <ac:cxnSpMk id="15" creationId="{801D9E73-824E-2443-9860-76D5223D60E4}"/>
          </ac:cxnSpMkLst>
        </pc:cxnChg>
      </pc:sldChg>
      <pc:sldChg chg="addSp delSp modSp new mod">
        <pc:chgData name="Puneet Agarwal" userId="5598ee11-02e9-4699-9622-e28b7f4b43ef" providerId="ADAL" clId="{1B07FA48-C30B-D04B-9185-E1F827B3886D}" dt="2022-01-18T19:57:54.090" v="4495" actId="20577"/>
        <pc:sldMkLst>
          <pc:docMk/>
          <pc:sldMk cId="2517524876" sldId="402"/>
        </pc:sldMkLst>
        <pc:spChg chg="del">
          <ac:chgData name="Puneet Agarwal" userId="5598ee11-02e9-4699-9622-e28b7f4b43ef" providerId="ADAL" clId="{1B07FA48-C30B-D04B-9185-E1F827B3886D}" dt="2022-01-18T18:36:13.189" v="3353" actId="478"/>
          <ac:spMkLst>
            <pc:docMk/>
            <pc:sldMk cId="2517524876" sldId="402"/>
            <ac:spMk id="2" creationId="{379D8691-B754-0248-A6A2-5BB3BF7B9422}"/>
          </ac:spMkLst>
        </pc:spChg>
        <pc:spChg chg="del">
          <ac:chgData name="Puneet Agarwal" userId="5598ee11-02e9-4699-9622-e28b7f4b43ef" providerId="ADAL" clId="{1B07FA48-C30B-D04B-9185-E1F827B3886D}" dt="2022-01-18T18:36:13.189" v="3353" actId="478"/>
          <ac:spMkLst>
            <pc:docMk/>
            <pc:sldMk cId="2517524876" sldId="402"/>
            <ac:spMk id="3" creationId="{5239806E-9210-FD4F-A435-5A1DC431B2F4}"/>
          </ac:spMkLst>
        </pc:spChg>
        <pc:spChg chg="del">
          <ac:chgData name="Puneet Agarwal" userId="5598ee11-02e9-4699-9622-e28b7f4b43ef" providerId="ADAL" clId="{1B07FA48-C30B-D04B-9185-E1F827B3886D}" dt="2022-01-18T18:36:13.189" v="3353" actId="478"/>
          <ac:spMkLst>
            <pc:docMk/>
            <pc:sldMk cId="2517524876" sldId="402"/>
            <ac:spMk id="4" creationId="{CE25EAEF-D544-0942-8960-492F335F4175}"/>
          </ac:spMkLst>
        </pc:spChg>
        <pc:spChg chg="del">
          <ac:chgData name="Puneet Agarwal" userId="5598ee11-02e9-4699-9622-e28b7f4b43ef" providerId="ADAL" clId="{1B07FA48-C30B-D04B-9185-E1F827B3886D}" dt="2022-01-18T18:36:13.189" v="3353" actId="478"/>
          <ac:spMkLst>
            <pc:docMk/>
            <pc:sldMk cId="2517524876" sldId="402"/>
            <ac:spMk id="5" creationId="{3C8B658A-F798-234D-9412-9F71A30AEFA9}"/>
          </ac:spMkLst>
        </pc:spChg>
        <pc:spChg chg="del">
          <ac:chgData name="Puneet Agarwal" userId="5598ee11-02e9-4699-9622-e28b7f4b43ef" providerId="ADAL" clId="{1B07FA48-C30B-D04B-9185-E1F827B3886D}" dt="2022-01-18T18:36:13.189" v="3353" actId="478"/>
          <ac:spMkLst>
            <pc:docMk/>
            <pc:sldMk cId="2517524876" sldId="402"/>
            <ac:spMk id="6" creationId="{645A3D39-ED1B-E740-84AA-965AA8BD27A4}"/>
          </ac:spMkLst>
        </pc:spChg>
        <pc:spChg chg="add mod">
          <ac:chgData name="Puneet Agarwal" userId="5598ee11-02e9-4699-9622-e28b7f4b43ef" providerId="ADAL" clId="{1B07FA48-C30B-D04B-9185-E1F827B3886D}" dt="2022-01-18T19:57:54.090" v="4495" actId="20577"/>
          <ac:spMkLst>
            <pc:docMk/>
            <pc:sldMk cId="2517524876" sldId="402"/>
            <ac:spMk id="7" creationId="{ADC1219E-B52D-A94F-A020-DFF425A28247}"/>
          </ac:spMkLst>
        </pc:spChg>
        <pc:spChg chg="add mod">
          <ac:chgData name="Puneet Agarwal" userId="5598ee11-02e9-4699-9622-e28b7f4b43ef" providerId="ADAL" clId="{1B07FA48-C30B-D04B-9185-E1F827B3886D}" dt="2022-01-18T19:06:32.859" v="3455" actId="20577"/>
          <ac:spMkLst>
            <pc:docMk/>
            <pc:sldMk cId="2517524876" sldId="402"/>
            <ac:spMk id="8" creationId="{79C4392A-9893-FE48-A783-5BA9D94B3BAC}"/>
          </ac:spMkLst>
        </pc:spChg>
        <pc:spChg chg="add mod">
          <ac:chgData name="Puneet Agarwal" userId="5598ee11-02e9-4699-9622-e28b7f4b43ef" providerId="ADAL" clId="{1B07FA48-C30B-D04B-9185-E1F827B3886D}" dt="2022-01-18T19:47:14.531" v="4181" actId="1076"/>
          <ac:spMkLst>
            <pc:docMk/>
            <pc:sldMk cId="2517524876" sldId="402"/>
            <ac:spMk id="9" creationId="{9CCC09C8-301B-E94C-BEB6-DCC3F1B36926}"/>
          </ac:spMkLst>
        </pc:spChg>
        <pc:spChg chg="add mod">
          <ac:chgData name="Puneet Agarwal" userId="5598ee11-02e9-4699-9622-e28b7f4b43ef" providerId="ADAL" clId="{1B07FA48-C30B-D04B-9185-E1F827B3886D}" dt="2022-01-18T19:47:14.531" v="4181" actId="1076"/>
          <ac:spMkLst>
            <pc:docMk/>
            <pc:sldMk cId="2517524876" sldId="402"/>
            <ac:spMk id="10" creationId="{EE0322DE-4AE7-1F44-A9DA-AF94DE4AF05E}"/>
          </ac:spMkLst>
        </pc:spChg>
        <pc:spChg chg="add mod">
          <ac:chgData name="Puneet Agarwal" userId="5598ee11-02e9-4699-9622-e28b7f4b43ef" providerId="ADAL" clId="{1B07FA48-C30B-D04B-9185-E1F827B3886D}" dt="2022-01-18T19:47:31.773" v="4184" actId="1076"/>
          <ac:spMkLst>
            <pc:docMk/>
            <pc:sldMk cId="2517524876" sldId="402"/>
            <ac:spMk id="11" creationId="{62C3D41C-8256-C44F-8C3A-4BB3CE17D391}"/>
          </ac:spMkLst>
        </pc:spChg>
        <pc:graphicFrameChg chg="add mod modGraphic">
          <ac:chgData name="Puneet Agarwal" userId="5598ee11-02e9-4699-9622-e28b7f4b43ef" providerId="ADAL" clId="{1B07FA48-C30B-D04B-9185-E1F827B3886D}" dt="2022-01-18T19:48:39.969" v="4197" actId="207"/>
          <ac:graphicFrameMkLst>
            <pc:docMk/>
            <pc:sldMk cId="2517524876" sldId="402"/>
            <ac:graphicFrameMk id="12" creationId="{74A0DC9B-8198-554A-81F2-7ECE0A79EEFB}"/>
          </ac:graphicFrameMkLst>
        </pc:graphicFrameChg>
      </pc:sldChg>
      <pc:sldChg chg="addSp delSp modSp new mod">
        <pc:chgData name="Puneet Agarwal" userId="5598ee11-02e9-4699-9622-e28b7f4b43ef" providerId="ADAL" clId="{1B07FA48-C30B-D04B-9185-E1F827B3886D}" dt="2022-01-18T19:16:20.194" v="3609" actId="1076"/>
        <pc:sldMkLst>
          <pc:docMk/>
          <pc:sldMk cId="954246004" sldId="403"/>
        </pc:sldMkLst>
        <pc:spChg chg="del">
          <ac:chgData name="Puneet Agarwal" userId="5598ee11-02e9-4699-9622-e28b7f4b43ef" providerId="ADAL" clId="{1B07FA48-C30B-D04B-9185-E1F827B3886D}" dt="2022-01-18T19:08:09.350" v="3457" actId="478"/>
          <ac:spMkLst>
            <pc:docMk/>
            <pc:sldMk cId="954246004" sldId="403"/>
            <ac:spMk id="2" creationId="{E1F8A8AA-6167-2142-B0D4-96EA8118085A}"/>
          </ac:spMkLst>
        </pc:spChg>
        <pc:spChg chg="del">
          <ac:chgData name="Puneet Agarwal" userId="5598ee11-02e9-4699-9622-e28b7f4b43ef" providerId="ADAL" clId="{1B07FA48-C30B-D04B-9185-E1F827B3886D}" dt="2022-01-18T19:08:09.350" v="3457" actId="478"/>
          <ac:spMkLst>
            <pc:docMk/>
            <pc:sldMk cId="954246004" sldId="403"/>
            <ac:spMk id="3" creationId="{1EF182E4-B4AA-8544-9046-2B8B994206F9}"/>
          </ac:spMkLst>
        </pc:spChg>
        <pc:spChg chg="del">
          <ac:chgData name="Puneet Agarwal" userId="5598ee11-02e9-4699-9622-e28b7f4b43ef" providerId="ADAL" clId="{1B07FA48-C30B-D04B-9185-E1F827B3886D}" dt="2022-01-18T19:08:09.350" v="3457" actId="478"/>
          <ac:spMkLst>
            <pc:docMk/>
            <pc:sldMk cId="954246004" sldId="403"/>
            <ac:spMk id="4" creationId="{6AAE7FF5-4B74-D946-A2A3-452DBC7DAA01}"/>
          </ac:spMkLst>
        </pc:spChg>
        <pc:spChg chg="del">
          <ac:chgData name="Puneet Agarwal" userId="5598ee11-02e9-4699-9622-e28b7f4b43ef" providerId="ADAL" clId="{1B07FA48-C30B-D04B-9185-E1F827B3886D}" dt="2022-01-18T19:08:09.350" v="3457" actId="478"/>
          <ac:spMkLst>
            <pc:docMk/>
            <pc:sldMk cId="954246004" sldId="403"/>
            <ac:spMk id="5" creationId="{2835AD04-C1FD-CF45-AEC8-3295C9E60322}"/>
          </ac:spMkLst>
        </pc:spChg>
        <pc:spChg chg="del">
          <ac:chgData name="Puneet Agarwal" userId="5598ee11-02e9-4699-9622-e28b7f4b43ef" providerId="ADAL" clId="{1B07FA48-C30B-D04B-9185-E1F827B3886D}" dt="2022-01-18T19:08:09.350" v="3457" actId="478"/>
          <ac:spMkLst>
            <pc:docMk/>
            <pc:sldMk cId="954246004" sldId="403"/>
            <ac:spMk id="6" creationId="{BE5C3A3C-5B67-F74F-B20C-984B4BCB8781}"/>
          </ac:spMkLst>
        </pc:spChg>
        <pc:spChg chg="add mod">
          <ac:chgData name="Puneet Agarwal" userId="5598ee11-02e9-4699-9622-e28b7f4b43ef" providerId="ADAL" clId="{1B07FA48-C30B-D04B-9185-E1F827B3886D}" dt="2022-01-18T19:08:26.411" v="3480" actId="20577"/>
          <ac:spMkLst>
            <pc:docMk/>
            <pc:sldMk cId="954246004" sldId="403"/>
            <ac:spMk id="7" creationId="{03C3E36B-7F12-8945-92D1-0412B753AEC5}"/>
          </ac:spMkLst>
        </pc:spChg>
        <pc:spChg chg="add mod">
          <ac:chgData name="Puneet Agarwal" userId="5598ee11-02e9-4699-9622-e28b7f4b43ef" providerId="ADAL" clId="{1B07FA48-C30B-D04B-9185-E1F827B3886D}" dt="2022-01-18T19:12:10.473" v="3512" actId="207"/>
          <ac:spMkLst>
            <pc:docMk/>
            <pc:sldMk cId="954246004" sldId="403"/>
            <ac:spMk id="10" creationId="{9ECBA422-131C-D347-931A-2E66C7473C8E}"/>
          </ac:spMkLst>
        </pc:spChg>
        <pc:spChg chg="add mod">
          <ac:chgData name="Puneet Agarwal" userId="5598ee11-02e9-4699-9622-e28b7f4b43ef" providerId="ADAL" clId="{1B07FA48-C30B-D04B-9185-E1F827B3886D}" dt="2022-01-18T19:16:20.194" v="3609" actId="1076"/>
          <ac:spMkLst>
            <pc:docMk/>
            <pc:sldMk cId="954246004" sldId="403"/>
            <ac:spMk id="12" creationId="{5024E9F1-2042-114A-B923-A89F212C57FA}"/>
          </ac:spMkLst>
        </pc:spChg>
        <pc:graphicFrameChg chg="add mod modGraphic">
          <ac:chgData name="Puneet Agarwal" userId="5598ee11-02e9-4699-9622-e28b7f4b43ef" providerId="ADAL" clId="{1B07FA48-C30B-D04B-9185-E1F827B3886D}" dt="2022-01-18T19:14:33.612" v="3568" actId="20577"/>
          <ac:graphicFrameMkLst>
            <pc:docMk/>
            <pc:sldMk cId="954246004" sldId="403"/>
            <ac:graphicFrameMk id="11" creationId="{90A6FF9E-F640-9244-877B-8DF4E039C8C9}"/>
          </ac:graphicFrameMkLst>
        </pc:graphicFrameChg>
        <pc:picChg chg="add del">
          <ac:chgData name="Puneet Agarwal" userId="5598ee11-02e9-4699-9622-e28b7f4b43ef" providerId="ADAL" clId="{1B07FA48-C30B-D04B-9185-E1F827B3886D}" dt="2022-01-18T19:11:07.819" v="3482"/>
          <ac:picMkLst>
            <pc:docMk/>
            <pc:sldMk cId="954246004" sldId="403"/>
            <ac:picMk id="1026" creationId="{4CB59DC4-2747-244A-A8A6-BC0216A8026E}"/>
          </ac:picMkLst>
        </pc:picChg>
        <pc:picChg chg="add mod">
          <ac:chgData name="Puneet Agarwal" userId="5598ee11-02e9-4699-9622-e28b7f4b43ef" providerId="ADAL" clId="{1B07FA48-C30B-D04B-9185-E1F827B3886D}" dt="2022-01-18T19:11:39.283" v="3491" actId="1076"/>
          <ac:picMkLst>
            <pc:docMk/>
            <pc:sldMk cId="954246004" sldId="403"/>
            <ac:picMk id="1028" creationId="{125BCF9E-FF25-0D4D-B95C-059B9A4B6502}"/>
          </ac:picMkLst>
        </pc:picChg>
      </pc:sldChg>
      <pc:sldChg chg="addSp delSp modSp add mod">
        <pc:chgData name="Puneet Agarwal" userId="5598ee11-02e9-4699-9622-e28b7f4b43ef" providerId="ADAL" clId="{1B07FA48-C30B-D04B-9185-E1F827B3886D}" dt="2022-01-18T19:24:13.760" v="3902" actId="1076"/>
        <pc:sldMkLst>
          <pc:docMk/>
          <pc:sldMk cId="379926832" sldId="404"/>
        </pc:sldMkLst>
        <pc:spChg chg="add mod">
          <ac:chgData name="Puneet Agarwal" userId="5598ee11-02e9-4699-9622-e28b7f4b43ef" providerId="ADAL" clId="{1B07FA48-C30B-D04B-9185-E1F827B3886D}" dt="2022-01-18T19:19:51.818" v="3708" actId="1076"/>
          <ac:spMkLst>
            <pc:docMk/>
            <pc:sldMk cId="379926832" sldId="404"/>
            <ac:spMk id="2" creationId="{A737F16B-2A8E-5D44-BC3D-9CCDBC93BDC5}"/>
          </ac:spMkLst>
        </pc:spChg>
        <pc:spChg chg="add mod">
          <ac:chgData name="Puneet Agarwal" userId="5598ee11-02e9-4699-9622-e28b7f4b43ef" providerId="ADAL" clId="{1B07FA48-C30B-D04B-9185-E1F827B3886D}" dt="2022-01-18T19:24:13.760" v="3902" actId="1076"/>
          <ac:spMkLst>
            <pc:docMk/>
            <pc:sldMk cId="379926832" sldId="404"/>
            <ac:spMk id="3" creationId="{32D9F2F7-D577-4940-BD1F-8EAC75A46579}"/>
          </ac:spMkLst>
        </pc:spChg>
        <pc:spChg chg="del">
          <ac:chgData name="Puneet Agarwal" userId="5598ee11-02e9-4699-9622-e28b7f4b43ef" providerId="ADAL" clId="{1B07FA48-C30B-D04B-9185-E1F827B3886D}" dt="2022-01-18T19:16:58.792" v="3611" actId="478"/>
          <ac:spMkLst>
            <pc:docMk/>
            <pc:sldMk cId="379926832" sldId="404"/>
            <ac:spMk id="10" creationId="{9ECBA422-131C-D347-931A-2E66C7473C8E}"/>
          </ac:spMkLst>
        </pc:spChg>
        <pc:spChg chg="del">
          <ac:chgData name="Puneet Agarwal" userId="5598ee11-02e9-4699-9622-e28b7f4b43ef" providerId="ADAL" clId="{1B07FA48-C30B-D04B-9185-E1F827B3886D}" dt="2022-01-18T19:17:37.746" v="3612" actId="478"/>
          <ac:spMkLst>
            <pc:docMk/>
            <pc:sldMk cId="379926832" sldId="404"/>
            <ac:spMk id="12" creationId="{5024E9F1-2042-114A-B923-A89F212C57FA}"/>
          </ac:spMkLst>
        </pc:spChg>
        <pc:graphicFrameChg chg="del">
          <ac:chgData name="Puneet Agarwal" userId="5598ee11-02e9-4699-9622-e28b7f4b43ef" providerId="ADAL" clId="{1B07FA48-C30B-D04B-9185-E1F827B3886D}" dt="2022-01-18T19:17:37.746" v="3612" actId="478"/>
          <ac:graphicFrameMkLst>
            <pc:docMk/>
            <pc:sldMk cId="379926832" sldId="404"/>
            <ac:graphicFrameMk id="11" creationId="{90A6FF9E-F640-9244-877B-8DF4E039C8C9}"/>
          </ac:graphicFrameMkLst>
        </pc:graphicFrameChg>
        <pc:picChg chg="del">
          <ac:chgData name="Puneet Agarwal" userId="5598ee11-02e9-4699-9622-e28b7f4b43ef" providerId="ADAL" clId="{1B07FA48-C30B-D04B-9185-E1F827B3886D}" dt="2022-01-18T19:16:58.792" v="3611" actId="478"/>
          <ac:picMkLst>
            <pc:docMk/>
            <pc:sldMk cId="379926832" sldId="404"/>
            <ac:picMk id="1028" creationId="{125BCF9E-FF25-0D4D-B95C-059B9A4B6502}"/>
          </ac:picMkLst>
        </pc:picChg>
      </pc:sldChg>
      <pc:sldChg chg="new del">
        <pc:chgData name="Puneet Agarwal" userId="5598ee11-02e9-4699-9622-e28b7f4b43ef" providerId="ADAL" clId="{1B07FA48-C30B-D04B-9185-E1F827B3886D}" dt="2022-01-18T19:24:52.745" v="3904" actId="2696"/>
        <pc:sldMkLst>
          <pc:docMk/>
          <pc:sldMk cId="1232812642" sldId="405"/>
        </pc:sldMkLst>
      </pc:sldChg>
      <pc:sldChg chg="addSp delSp modSp add mod">
        <pc:chgData name="Puneet Agarwal" userId="5598ee11-02e9-4699-9622-e28b7f4b43ef" providerId="ADAL" clId="{1B07FA48-C30B-D04B-9185-E1F827B3886D}" dt="2022-01-18T19:34:41.438" v="4103" actId="207"/>
        <pc:sldMkLst>
          <pc:docMk/>
          <pc:sldMk cId="3669559834" sldId="405"/>
        </pc:sldMkLst>
        <pc:spChg chg="add mod">
          <ac:chgData name="Puneet Agarwal" userId="5598ee11-02e9-4699-9622-e28b7f4b43ef" providerId="ADAL" clId="{1B07FA48-C30B-D04B-9185-E1F827B3886D}" dt="2022-01-18T19:33:09.293" v="4100" actId="113"/>
          <ac:spMkLst>
            <pc:docMk/>
            <pc:sldMk cId="3669559834" sldId="405"/>
            <ac:spMk id="8" creationId="{26ADE786-29D7-D74D-9094-915DBA7BB37E}"/>
          </ac:spMkLst>
        </pc:spChg>
        <pc:spChg chg="add mod">
          <ac:chgData name="Puneet Agarwal" userId="5598ee11-02e9-4699-9622-e28b7f4b43ef" providerId="ADAL" clId="{1B07FA48-C30B-D04B-9185-E1F827B3886D}" dt="2022-01-18T19:31:34.186" v="4071" actId="1076"/>
          <ac:spMkLst>
            <pc:docMk/>
            <pc:sldMk cId="3669559834" sldId="405"/>
            <ac:spMk id="9" creationId="{3C7F8347-D6CF-1E43-8F88-E3AC954FEA82}"/>
          </ac:spMkLst>
        </pc:spChg>
        <pc:spChg chg="del">
          <ac:chgData name="Puneet Agarwal" userId="5598ee11-02e9-4699-9622-e28b7f4b43ef" providerId="ADAL" clId="{1B07FA48-C30B-D04B-9185-E1F827B3886D}" dt="2022-01-18T19:25:13.069" v="3906" actId="478"/>
          <ac:spMkLst>
            <pc:docMk/>
            <pc:sldMk cId="3669559834" sldId="405"/>
            <ac:spMk id="10" creationId="{9ECBA422-131C-D347-931A-2E66C7473C8E}"/>
          </ac:spMkLst>
        </pc:spChg>
        <pc:spChg chg="del">
          <ac:chgData name="Puneet Agarwal" userId="5598ee11-02e9-4699-9622-e28b7f4b43ef" providerId="ADAL" clId="{1B07FA48-C30B-D04B-9185-E1F827B3886D}" dt="2022-01-18T19:25:16.231" v="3907" actId="478"/>
          <ac:spMkLst>
            <pc:docMk/>
            <pc:sldMk cId="3669559834" sldId="405"/>
            <ac:spMk id="12" creationId="{5024E9F1-2042-114A-B923-A89F212C57FA}"/>
          </ac:spMkLst>
        </pc:spChg>
        <pc:graphicFrameChg chg="mod modGraphic">
          <ac:chgData name="Puneet Agarwal" userId="5598ee11-02e9-4699-9622-e28b7f4b43ef" providerId="ADAL" clId="{1B07FA48-C30B-D04B-9185-E1F827B3886D}" dt="2022-01-18T19:34:41.438" v="4103" actId="207"/>
          <ac:graphicFrameMkLst>
            <pc:docMk/>
            <pc:sldMk cId="3669559834" sldId="405"/>
            <ac:graphicFrameMk id="11" creationId="{90A6FF9E-F640-9244-877B-8DF4E039C8C9}"/>
          </ac:graphicFrameMkLst>
        </pc:graphicFrameChg>
        <pc:picChg chg="del">
          <ac:chgData name="Puneet Agarwal" userId="5598ee11-02e9-4699-9622-e28b7f4b43ef" providerId="ADAL" clId="{1B07FA48-C30B-D04B-9185-E1F827B3886D}" dt="2022-01-18T19:25:13.069" v="3906" actId="478"/>
          <ac:picMkLst>
            <pc:docMk/>
            <pc:sldMk cId="3669559834" sldId="405"/>
            <ac:picMk id="1028" creationId="{125BCF9E-FF25-0D4D-B95C-059B9A4B6502}"/>
          </ac:picMkLst>
        </pc:picChg>
      </pc:sldChg>
      <pc:sldChg chg="addSp delSp modSp add del mod">
        <pc:chgData name="Puneet Agarwal" userId="5598ee11-02e9-4699-9622-e28b7f4b43ef" providerId="ADAL" clId="{1B07FA48-C30B-D04B-9185-E1F827B3886D}" dt="2022-01-18T19:57:47.193" v="4490" actId="2696"/>
        <pc:sldMkLst>
          <pc:docMk/>
          <pc:sldMk cId="4157784750" sldId="406"/>
        </pc:sldMkLst>
        <pc:spChg chg="mod">
          <ac:chgData name="Puneet Agarwal" userId="5598ee11-02e9-4699-9622-e28b7f4b43ef" providerId="ADAL" clId="{1B07FA48-C30B-D04B-9185-E1F827B3886D}" dt="2022-01-18T19:36:30.396" v="4110" actId="20577"/>
          <ac:spMkLst>
            <pc:docMk/>
            <pc:sldMk cId="4157784750" sldId="406"/>
            <ac:spMk id="7" creationId="{ADC1219E-B52D-A94F-A020-DFF425A28247}"/>
          </ac:spMkLst>
        </pc:spChg>
        <pc:spChg chg="mod">
          <ac:chgData name="Puneet Agarwal" userId="5598ee11-02e9-4699-9622-e28b7f4b43ef" providerId="ADAL" clId="{1B07FA48-C30B-D04B-9185-E1F827B3886D}" dt="2022-01-18T19:38:03.215" v="4172" actId="1076"/>
          <ac:spMkLst>
            <pc:docMk/>
            <pc:sldMk cId="4157784750" sldId="406"/>
            <ac:spMk id="8" creationId="{79C4392A-9893-FE48-A783-5BA9D94B3BAC}"/>
          </ac:spMkLst>
        </pc:spChg>
        <pc:spChg chg="add del">
          <ac:chgData name="Puneet Agarwal" userId="5598ee11-02e9-4699-9622-e28b7f4b43ef" providerId="ADAL" clId="{1B07FA48-C30B-D04B-9185-E1F827B3886D}" dt="2022-01-18T19:37:51.430" v="4171" actId="478"/>
          <ac:spMkLst>
            <pc:docMk/>
            <pc:sldMk cId="4157784750" sldId="406"/>
            <ac:spMk id="9" creationId="{9CCC09C8-301B-E94C-BEB6-DCC3F1B36926}"/>
          </ac:spMkLst>
        </pc:spChg>
      </pc:sldChg>
      <pc:sldChg chg="addSp delSp modSp add del mod">
        <pc:chgData name="Puneet Agarwal" userId="5598ee11-02e9-4699-9622-e28b7f4b43ef" providerId="ADAL" clId="{1B07FA48-C30B-D04B-9185-E1F827B3886D}" dt="2022-01-18T19:57:47.697" v="4491" actId="2696"/>
        <pc:sldMkLst>
          <pc:docMk/>
          <pc:sldMk cId="582841250" sldId="407"/>
        </pc:sldMkLst>
        <pc:spChg chg="add mod">
          <ac:chgData name="Puneet Agarwal" userId="5598ee11-02e9-4699-9622-e28b7f4b43ef" providerId="ADAL" clId="{1B07FA48-C30B-D04B-9185-E1F827B3886D}" dt="2022-01-18T19:55:25.297" v="4451" actId="255"/>
          <ac:spMkLst>
            <pc:docMk/>
            <pc:sldMk cId="582841250" sldId="407"/>
            <ac:spMk id="2" creationId="{0F189AFB-70FE-2444-B14C-7DB697D02CEB}"/>
          </ac:spMkLst>
        </pc:spChg>
        <pc:spChg chg="del">
          <ac:chgData name="Puneet Agarwal" userId="5598ee11-02e9-4699-9622-e28b7f4b43ef" providerId="ADAL" clId="{1B07FA48-C30B-D04B-9185-E1F827B3886D}" dt="2022-01-18T19:38:59.042" v="4177" actId="478"/>
          <ac:spMkLst>
            <pc:docMk/>
            <pc:sldMk cId="582841250" sldId="407"/>
            <ac:spMk id="8" creationId="{79C4392A-9893-FE48-A783-5BA9D94B3BAC}"/>
          </ac:spMkLst>
        </pc:spChg>
        <pc:spChg chg="del">
          <ac:chgData name="Puneet Agarwal" userId="5598ee11-02e9-4699-9622-e28b7f4b43ef" providerId="ADAL" clId="{1B07FA48-C30B-D04B-9185-E1F827B3886D}" dt="2022-01-18T19:38:52.582" v="4174" actId="478"/>
          <ac:spMkLst>
            <pc:docMk/>
            <pc:sldMk cId="582841250" sldId="407"/>
            <ac:spMk id="9" creationId="{9CCC09C8-301B-E94C-BEB6-DCC3F1B36926}"/>
          </ac:spMkLst>
        </pc:spChg>
        <pc:spChg chg="del">
          <ac:chgData name="Puneet Agarwal" userId="5598ee11-02e9-4699-9622-e28b7f4b43ef" providerId="ADAL" clId="{1B07FA48-C30B-D04B-9185-E1F827B3886D}" dt="2022-01-18T19:38:54.771" v="4175" actId="478"/>
          <ac:spMkLst>
            <pc:docMk/>
            <pc:sldMk cId="582841250" sldId="407"/>
            <ac:spMk id="10" creationId="{EE0322DE-4AE7-1F44-A9DA-AF94DE4AF05E}"/>
          </ac:spMkLst>
        </pc:spChg>
        <pc:spChg chg="del">
          <ac:chgData name="Puneet Agarwal" userId="5598ee11-02e9-4699-9622-e28b7f4b43ef" providerId="ADAL" clId="{1B07FA48-C30B-D04B-9185-E1F827B3886D}" dt="2022-01-18T19:38:57.029" v="4176" actId="478"/>
          <ac:spMkLst>
            <pc:docMk/>
            <pc:sldMk cId="582841250" sldId="407"/>
            <ac:spMk id="11" creationId="{62C3D41C-8256-C44F-8C3A-4BB3CE17D391}"/>
          </ac:spMkLst>
        </pc:spChg>
        <pc:spChg chg="add del mod">
          <ac:chgData name="Puneet Agarwal" userId="5598ee11-02e9-4699-9622-e28b7f4b43ef" providerId="ADAL" clId="{1B07FA48-C30B-D04B-9185-E1F827B3886D}" dt="2022-01-18T19:53:55.983" v="4412" actId="478"/>
          <ac:spMkLst>
            <pc:docMk/>
            <pc:sldMk cId="582841250" sldId="407"/>
            <ac:spMk id="13" creationId="{899C52D4-D450-2F40-BE38-E1BF1AEDEEF5}"/>
          </ac:spMkLst>
        </pc:spChg>
        <pc:picChg chg="add mod">
          <ac:chgData name="Puneet Agarwal" userId="5598ee11-02e9-4699-9622-e28b7f4b43ef" providerId="ADAL" clId="{1B07FA48-C30B-D04B-9185-E1F827B3886D}" dt="2022-01-18T19:53:58.527" v="4413" actId="1076"/>
          <ac:picMkLst>
            <pc:docMk/>
            <pc:sldMk cId="582841250" sldId="407"/>
            <ac:picMk id="12" creationId="{36DC64A8-1FD2-FC41-B1FC-B2927694D3B5}"/>
          </ac:picMkLst>
        </pc:picChg>
      </pc:sldChg>
      <pc:sldChg chg="modSp add del mod">
        <pc:chgData name="Puneet Agarwal" userId="5598ee11-02e9-4699-9622-e28b7f4b43ef" providerId="ADAL" clId="{1B07FA48-C30B-D04B-9185-E1F827B3886D}" dt="2022-01-18T19:57:48.328" v="4492" actId="2696"/>
        <pc:sldMkLst>
          <pc:docMk/>
          <pc:sldMk cId="2518777386" sldId="408"/>
        </pc:sldMkLst>
        <pc:spChg chg="mod">
          <ac:chgData name="Puneet Agarwal" userId="5598ee11-02e9-4699-9622-e28b7f4b43ef" providerId="ADAL" clId="{1B07FA48-C30B-D04B-9185-E1F827B3886D}" dt="2022-01-18T19:56:04.099" v="4489" actId="20577"/>
          <ac:spMkLst>
            <pc:docMk/>
            <pc:sldMk cId="2518777386" sldId="408"/>
            <ac:spMk id="7" creationId="{03C3E36B-7F12-8945-92D1-0412B753AEC5}"/>
          </ac:spMkLst>
        </pc:spChg>
      </pc:sldChg>
      <pc:sldMasterChg chg="delSldLayout">
        <pc:chgData name="Puneet Agarwal" userId="5598ee11-02e9-4699-9622-e28b7f4b43ef" providerId="ADAL" clId="{1B07FA48-C30B-D04B-9185-E1F827B3886D}" dt="2022-01-16T21:48:29.533" v="1" actId="2696"/>
        <pc:sldMasterMkLst>
          <pc:docMk/>
          <pc:sldMasterMk cId="867226214" sldId="2147483660"/>
        </pc:sldMasterMkLst>
        <pc:sldLayoutChg chg="del">
          <pc:chgData name="Puneet Agarwal" userId="5598ee11-02e9-4699-9622-e28b7f4b43ef" providerId="ADAL" clId="{1B07FA48-C30B-D04B-9185-E1F827B3886D}" dt="2022-01-16T21:48:29.533" v="1" actId="2696"/>
          <pc:sldLayoutMkLst>
            <pc:docMk/>
            <pc:sldMasterMk cId="867226214" sldId="2147483660"/>
            <pc:sldLayoutMk cId="1986937193" sldId="2147483690"/>
          </pc:sldLayoutMkLst>
        </pc:sldLayoutChg>
      </pc:sldMasterChg>
    </pc:docChg>
  </pc:docChgLst>
  <pc:docChgLst>
    <pc:chgData name="Puneet Agarwal" userId="5598ee11-02e9-4699-9622-e28b7f4b43ef" providerId="ADAL" clId="{FBE5353F-77AE-5641-A21D-6B953D4D82D6}"/>
    <pc:docChg chg="undo custSel addSld delSld modSld sldOrd">
      <pc:chgData name="Puneet Agarwal" userId="5598ee11-02e9-4699-9622-e28b7f4b43ef" providerId="ADAL" clId="{FBE5353F-77AE-5641-A21D-6B953D4D82D6}" dt="2022-01-13T00:18:06.873" v="354" actId="20577"/>
      <pc:docMkLst>
        <pc:docMk/>
      </pc:docMkLst>
      <pc:sldChg chg="modSp add del mod setBg">
        <pc:chgData name="Puneet Agarwal" userId="5598ee11-02e9-4699-9622-e28b7f4b43ef" providerId="ADAL" clId="{FBE5353F-77AE-5641-A21D-6B953D4D82D6}" dt="2022-01-12T23:46:15.264" v="89" actId="2696"/>
        <pc:sldMkLst>
          <pc:docMk/>
          <pc:sldMk cId="2003125644" sldId="256"/>
        </pc:sldMkLst>
        <pc:spChg chg="mod">
          <ac:chgData name="Puneet Agarwal" userId="5598ee11-02e9-4699-9622-e28b7f4b43ef" providerId="ADAL" clId="{FBE5353F-77AE-5641-A21D-6B953D4D82D6}" dt="2022-01-12T23:43:50.770" v="56" actId="207"/>
          <ac:spMkLst>
            <pc:docMk/>
            <pc:sldMk cId="2003125644" sldId="256"/>
            <ac:spMk id="26" creationId="{03AC4F9F-B0FC-A846-A030-B2C07C9BB875}"/>
          </ac:spMkLst>
        </pc:spChg>
        <pc:spChg chg="mod">
          <ac:chgData name="Puneet Agarwal" userId="5598ee11-02e9-4699-9622-e28b7f4b43ef" providerId="ADAL" clId="{FBE5353F-77AE-5641-A21D-6B953D4D82D6}" dt="2022-01-12T23:44:03.454" v="58" actId="207"/>
          <ac:spMkLst>
            <pc:docMk/>
            <pc:sldMk cId="2003125644" sldId="256"/>
            <ac:spMk id="27" creationId="{D1E72F55-B11C-D745-988C-505ACDA01936}"/>
          </ac:spMkLst>
        </pc:spChg>
      </pc:sldChg>
      <pc:sldChg chg="modSp add mod">
        <pc:chgData name="Puneet Agarwal" userId="5598ee11-02e9-4699-9622-e28b7f4b43ef" providerId="ADAL" clId="{FBE5353F-77AE-5641-A21D-6B953D4D82D6}" dt="2022-01-12T23:46:07.300" v="88" actId="14100"/>
        <pc:sldMkLst>
          <pc:docMk/>
          <pc:sldMk cId="223487772" sldId="257"/>
        </pc:sldMkLst>
        <pc:spChg chg="mod">
          <ac:chgData name="Puneet Agarwal" userId="5598ee11-02e9-4699-9622-e28b7f4b43ef" providerId="ADAL" clId="{FBE5353F-77AE-5641-A21D-6B953D4D82D6}" dt="2022-01-12T23:45:58.320" v="85" actId="207"/>
          <ac:spMkLst>
            <pc:docMk/>
            <pc:sldMk cId="223487772" sldId="257"/>
            <ac:spMk id="16" creationId="{4508753A-7596-3041-8A64-2971F103CD9E}"/>
          </ac:spMkLst>
        </pc:spChg>
        <pc:spChg chg="mod">
          <ac:chgData name="Puneet Agarwal" userId="5598ee11-02e9-4699-9622-e28b7f4b43ef" providerId="ADAL" clId="{FBE5353F-77AE-5641-A21D-6B953D4D82D6}" dt="2022-01-12T23:45:52.606" v="83" actId="207"/>
          <ac:spMkLst>
            <pc:docMk/>
            <pc:sldMk cId="223487772" sldId="257"/>
            <ac:spMk id="17" creationId="{4AD1129D-9829-A24A-9103-10D9EB6E9B69}"/>
          </ac:spMkLst>
        </pc:spChg>
        <pc:spChg chg="mod">
          <ac:chgData name="Puneet Agarwal" userId="5598ee11-02e9-4699-9622-e28b7f4b43ef" providerId="ADAL" clId="{FBE5353F-77AE-5641-A21D-6B953D4D82D6}" dt="2022-01-12T23:44:21.532" v="62" actId="207"/>
          <ac:spMkLst>
            <pc:docMk/>
            <pc:sldMk cId="223487772" sldId="257"/>
            <ac:spMk id="19" creationId="{E5E0F097-B653-0049-A157-7DDB07CCB0BE}"/>
          </ac:spMkLst>
        </pc:spChg>
        <pc:spChg chg="mod">
          <ac:chgData name="Puneet Agarwal" userId="5598ee11-02e9-4699-9622-e28b7f4b43ef" providerId="ADAL" clId="{FBE5353F-77AE-5641-A21D-6B953D4D82D6}" dt="2022-01-12T23:45:15.099" v="76" actId="1076"/>
          <ac:spMkLst>
            <pc:docMk/>
            <pc:sldMk cId="223487772" sldId="257"/>
            <ac:spMk id="21" creationId="{9C096D6E-075E-A54C-84BB-9407EE0E7DF9}"/>
          </ac:spMkLst>
        </pc:spChg>
        <pc:spChg chg="mod">
          <ac:chgData name="Puneet Agarwal" userId="5598ee11-02e9-4699-9622-e28b7f4b43ef" providerId="ADAL" clId="{FBE5353F-77AE-5641-A21D-6B953D4D82D6}" dt="2022-01-12T23:45:31.602" v="79" actId="1076"/>
          <ac:spMkLst>
            <pc:docMk/>
            <pc:sldMk cId="223487772" sldId="257"/>
            <ac:spMk id="22" creationId="{D66FE5CA-14A6-714D-AAE6-FB43BE062745}"/>
          </ac:spMkLst>
        </pc:spChg>
        <pc:spChg chg="mod">
          <ac:chgData name="Puneet Agarwal" userId="5598ee11-02e9-4699-9622-e28b7f4b43ef" providerId="ADAL" clId="{FBE5353F-77AE-5641-A21D-6B953D4D82D6}" dt="2022-01-12T23:43:55.454" v="57" actId="207"/>
          <ac:spMkLst>
            <pc:docMk/>
            <pc:sldMk cId="223487772" sldId="257"/>
            <ac:spMk id="26" creationId="{03AC4F9F-B0FC-A846-A030-B2C07C9BB875}"/>
          </ac:spMkLst>
        </pc:spChg>
        <pc:spChg chg="mod">
          <ac:chgData name="Puneet Agarwal" userId="5598ee11-02e9-4699-9622-e28b7f4b43ef" providerId="ADAL" clId="{FBE5353F-77AE-5641-A21D-6B953D4D82D6}" dt="2022-01-12T23:45:19.613" v="77" actId="255"/>
          <ac:spMkLst>
            <pc:docMk/>
            <pc:sldMk cId="223487772" sldId="257"/>
            <ac:spMk id="27" creationId="{D1E72F55-B11C-D745-988C-505ACDA01936}"/>
          </ac:spMkLst>
        </pc:spChg>
        <pc:spChg chg="mod">
          <ac:chgData name="Puneet Agarwal" userId="5598ee11-02e9-4699-9622-e28b7f4b43ef" providerId="ADAL" clId="{FBE5353F-77AE-5641-A21D-6B953D4D82D6}" dt="2022-01-12T23:46:07.300" v="88" actId="14100"/>
          <ac:spMkLst>
            <pc:docMk/>
            <pc:sldMk cId="223487772" sldId="257"/>
            <ac:spMk id="28" creationId="{08034936-A769-A845-BAF0-1428B635C7B6}"/>
          </ac:spMkLst>
        </pc:spChg>
        <pc:spChg chg="mod">
          <ac:chgData name="Puneet Agarwal" userId="5598ee11-02e9-4699-9622-e28b7f4b43ef" providerId="ADAL" clId="{FBE5353F-77AE-5641-A21D-6B953D4D82D6}" dt="2022-01-12T23:45:43.778" v="80" actId="207"/>
          <ac:spMkLst>
            <pc:docMk/>
            <pc:sldMk cId="223487772" sldId="257"/>
            <ac:spMk id="29" creationId="{1B82EE50-4881-BE48-9495-8220DDFCE7D0}"/>
          </ac:spMkLst>
        </pc:spChg>
        <pc:spChg chg="mod">
          <ac:chgData name="Puneet Agarwal" userId="5598ee11-02e9-4699-9622-e28b7f4b43ef" providerId="ADAL" clId="{FBE5353F-77AE-5641-A21D-6B953D4D82D6}" dt="2022-01-12T23:45:46.080" v="81" actId="207"/>
          <ac:spMkLst>
            <pc:docMk/>
            <pc:sldMk cId="223487772" sldId="257"/>
            <ac:spMk id="30" creationId="{77124D8C-481D-7542-A510-612F85A13F5B}"/>
          </ac:spMkLst>
        </pc:spChg>
      </pc:sldChg>
      <pc:sldChg chg="modSp mod">
        <pc:chgData name="Puneet Agarwal" userId="5598ee11-02e9-4699-9622-e28b7f4b43ef" providerId="ADAL" clId="{FBE5353F-77AE-5641-A21D-6B953D4D82D6}" dt="2022-01-12T23:50:39.118" v="115" actId="20577"/>
        <pc:sldMkLst>
          <pc:docMk/>
          <pc:sldMk cId="1431428188" sldId="368"/>
        </pc:sldMkLst>
        <pc:spChg chg="mod">
          <ac:chgData name="Puneet Agarwal" userId="5598ee11-02e9-4699-9622-e28b7f4b43ef" providerId="ADAL" clId="{FBE5353F-77AE-5641-A21D-6B953D4D82D6}" dt="2022-01-12T23:50:39.118" v="115" actId="20577"/>
          <ac:spMkLst>
            <pc:docMk/>
            <pc:sldMk cId="1431428188" sldId="368"/>
            <ac:spMk id="9" creationId="{CBF4692D-0EC2-EF4F-94FD-9232D7E07AD3}"/>
          </ac:spMkLst>
        </pc:spChg>
      </pc:sldChg>
      <pc:sldChg chg="addSp delSp modSp mod delAnim modAnim">
        <pc:chgData name="Puneet Agarwal" userId="5598ee11-02e9-4699-9622-e28b7f4b43ef" providerId="ADAL" clId="{FBE5353F-77AE-5641-A21D-6B953D4D82D6}" dt="2022-01-13T00:04:46.704" v="275" actId="1076"/>
        <pc:sldMkLst>
          <pc:docMk/>
          <pc:sldMk cId="1290259239" sldId="369"/>
        </pc:sldMkLst>
        <pc:spChg chg="add mod">
          <ac:chgData name="Puneet Agarwal" userId="5598ee11-02e9-4699-9622-e28b7f4b43ef" providerId="ADAL" clId="{FBE5353F-77AE-5641-A21D-6B953D4D82D6}" dt="2022-01-13T00:02:04.423" v="263" actId="1076"/>
          <ac:spMkLst>
            <pc:docMk/>
            <pc:sldMk cId="1290259239" sldId="369"/>
            <ac:spMk id="2" creationId="{941ADDFA-0C04-3C42-B7A3-2B8D4703B86E}"/>
          </ac:spMkLst>
        </pc:spChg>
        <pc:spChg chg="mod">
          <ac:chgData name="Puneet Agarwal" userId="5598ee11-02e9-4699-9622-e28b7f4b43ef" providerId="ADAL" clId="{FBE5353F-77AE-5641-A21D-6B953D4D82D6}" dt="2022-01-13T00:01:38.367" v="259" actId="1076"/>
          <ac:spMkLst>
            <pc:docMk/>
            <pc:sldMk cId="1290259239" sldId="369"/>
            <ac:spMk id="10" creationId="{1088D927-46A9-C741-9005-B6FBA3755986}"/>
          </ac:spMkLst>
        </pc:spChg>
        <pc:spChg chg="del mod">
          <ac:chgData name="Puneet Agarwal" userId="5598ee11-02e9-4699-9622-e28b7f4b43ef" providerId="ADAL" clId="{FBE5353F-77AE-5641-A21D-6B953D4D82D6}" dt="2022-01-13T00:01:05.047" v="252" actId="478"/>
          <ac:spMkLst>
            <pc:docMk/>
            <pc:sldMk cId="1290259239" sldId="369"/>
            <ac:spMk id="11" creationId="{41556457-6855-CD44-8FDC-590D13719D7F}"/>
          </ac:spMkLst>
        </pc:spChg>
        <pc:spChg chg="mod">
          <ac:chgData name="Puneet Agarwal" userId="5598ee11-02e9-4699-9622-e28b7f4b43ef" providerId="ADAL" clId="{FBE5353F-77AE-5641-A21D-6B953D4D82D6}" dt="2022-01-13T00:01:33.034" v="258" actId="1076"/>
          <ac:spMkLst>
            <pc:docMk/>
            <pc:sldMk cId="1290259239" sldId="369"/>
            <ac:spMk id="12" creationId="{7B9AD35A-171F-0E46-8F37-8B1D80571C1B}"/>
          </ac:spMkLst>
        </pc:spChg>
        <pc:spChg chg="del mod">
          <ac:chgData name="Puneet Agarwal" userId="5598ee11-02e9-4699-9622-e28b7f4b43ef" providerId="ADAL" clId="{FBE5353F-77AE-5641-A21D-6B953D4D82D6}" dt="2022-01-13T00:01:06.937" v="253" actId="478"/>
          <ac:spMkLst>
            <pc:docMk/>
            <pc:sldMk cId="1290259239" sldId="369"/>
            <ac:spMk id="13" creationId="{0C29AC86-CB11-3247-B089-D062F6864C27}"/>
          </ac:spMkLst>
        </pc:spChg>
        <pc:spChg chg="mod">
          <ac:chgData name="Puneet Agarwal" userId="5598ee11-02e9-4699-9622-e28b7f4b43ef" providerId="ADAL" clId="{FBE5353F-77AE-5641-A21D-6B953D4D82D6}" dt="2022-01-13T00:01:33.034" v="258" actId="1076"/>
          <ac:spMkLst>
            <pc:docMk/>
            <pc:sldMk cId="1290259239" sldId="369"/>
            <ac:spMk id="14" creationId="{B83D032B-720E-3649-9F8E-A389FF53BA29}"/>
          </ac:spMkLst>
        </pc:spChg>
        <pc:spChg chg="del mod">
          <ac:chgData name="Puneet Agarwal" userId="5598ee11-02e9-4699-9622-e28b7f4b43ef" providerId="ADAL" clId="{FBE5353F-77AE-5641-A21D-6B953D4D82D6}" dt="2022-01-13T00:01:08.814" v="254" actId="478"/>
          <ac:spMkLst>
            <pc:docMk/>
            <pc:sldMk cId="1290259239" sldId="369"/>
            <ac:spMk id="15" creationId="{EEDA304E-5B4C-7E40-80B0-403108DD679D}"/>
          </ac:spMkLst>
        </pc:spChg>
        <pc:spChg chg="mod">
          <ac:chgData name="Puneet Agarwal" userId="5598ee11-02e9-4699-9622-e28b7f4b43ef" providerId="ADAL" clId="{FBE5353F-77AE-5641-A21D-6B953D4D82D6}" dt="2022-01-13T00:01:33.034" v="258" actId="1076"/>
          <ac:spMkLst>
            <pc:docMk/>
            <pc:sldMk cId="1290259239" sldId="369"/>
            <ac:spMk id="16" creationId="{9DBC3E6E-486D-2E4E-8D98-DAECD770F3C3}"/>
          </ac:spMkLst>
        </pc:spChg>
        <pc:spChg chg="del mod">
          <ac:chgData name="Puneet Agarwal" userId="5598ee11-02e9-4699-9622-e28b7f4b43ef" providerId="ADAL" clId="{FBE5353F-77AE-5641-A21D-6B953D4D82D6}" dt="2022-01-13T00:01:45.230" v="261" actId="478"/>
          <ac:spMkLst>
            <pc:docMk/>
            <pc:sldMk cId="1290259239" sldId="369"/>
            <ac:spMk id="17" creationId="{62614400-4CCE-A743-8B17-11A9445B8A53}"/>
          </ac:spMkLst>
        </pc:spChg>
        <pc:spChg chg="mod">
          <ac:chgData name="Puneet Agarwal" userId="5598ee11-02e9-4699-9622-e28b7f4b43ef" providerId="ADAL" clId="{FBE5353F-77AE-5641-A21D-6B953D4D82D6}" dt="2022-01-13T00:01:33.034" v="258" actId="1076"/>
          <ac:spMkLst>
            <pc:docMk/>
            <pc:sldMk cId="1290259239" sldId="369"/>
            <ac:spMk id="18" creationId="{B08AD90D-9B8D-CC4F-B66C-C63770862CC3}"/>
          </ac:spMkLst>
        </pc:spChg>
        <pc:spChg chg="add del mod">
          <ac:chgData name="Puneet Agarwal" userId="5598ee11-02e9-4699-9622-e28b7f4b43ef" providerId="ADAL" clId="{FBE5353F-77AE-5641-A21D-6B953D4D82D6}" dt="2022-01-12T23:58:17.512" v="166"/>
          <ac:spMkLst>
            <pc:docMk/>
            <pc:sldMk cId="1290259239" sldId="369"/>
            <ac:spMk id="22" creationId="{729985F0-ACD2-1D45-A298-D8D7F0AC8A6D}"/>
          </ac:spMkLst>
        </pc:spChg>
        <pc:spChg chg="add mod">
          <ac:chgData name="Puneet Agarwal" userId="5598ee11-02e9-4699-9622-e28b7f4b43ef" providerId="ADAL" clId="{FBE5353F-77AE-5641-A21D-6B953D4D82D6}" dt="2022-01-13T00:04:46.704" v="275" actId="1076"/>
          <ac:spMkLst>
            <pc:docMk/>
            <pc:sldMk cId="1290259239" sldId="369"/>
            <ac:spMk id="23" creationId="{A46F6D66-D70B-2E46-B290-9072CD989CB3}"/>
          </ac:spMkLst>
        </pc:spChg>
        <pc:spChg chg="add mod">
          <ac:chgData name="Puneet Agarwal" userId="5598ee11-02e9-4699-9622-e28b7f4b43ef" providerId="ADAL" clId="{FBE5353F-77AE-5641-A21D-6B953D4D82D6}" dt="2022-01-13T00:02:04.423" v="263" actId="1076"/>
          <ac:spMkLst>
            <pc:docMk/>
            <pc:sldMk cId="1290259239" sldId="369"/>
            <ac:spMk id="24" creationId="{36C49462-B863-F84B-A5E0-B7FE7D427071}"/>
          </ac:spMkLst>
        </pc:spChg>
        <pc:cxnChg chg="add del mod">
          <ac:chgData name="Puneet Agarwal" userId="5598ee11-02e9-4699-9622-e28b7f4b43ef" providerId="ADAL" clId="{FBE5353F-77AE-5641-A21D-6B953D4D82D6}" dt="2022-01-12T23:57:20.565" v="151" actId="478"/>
          <ac:cxnSpMkLst>
            <pc:docMk/>
            <pc:sldMk cId="1290259239" sldId="369"/>
            <ac:cxnSpMk id="4" creationId="{4536B691-293E-154B-9912-FE0A41E906BF}"/>
          </ac:cxnSpMkLst>
        </pc:cxnChg>
        <pc:cxnChg chg="add mod">
          <ac:chgData name="Puneet Agarwal" userId="5598ee11-02e9-4699-9622-e28b7f4b43ef" providerId="ADAL" clId="{FBE5353F-77AE-5641-A21D-6B953D4D82D6}" dt="2022-01-13T00:02:04.423" v="263" actId="1076"/>
          <ac:cxnSpMkLst>
            <pc:docMk/>
            <pc:sldMk cId="1290259239" sldId="369"/>
            <ac:cxnSpMk id="6" creationId="{99FC0571-B330-AC47-BEAC-50FFBC28DFDC}"/>
          </ac:cxnSpMkLst>
        </pc:cxnChg>
        <pc:cxnChg chg="add mod">
          <ac:chgData name="Puneet Agarwal" userId="5598ee11-02e9-4699-9622-e28b7f4b43ef" providerId="ADAL" clId="{FBE5353F-77AE-5641-A21D-6B953D4D82D6}" dt="2022-01-13T00:02:04.423" v="263" actId="1076"/>
          <ac:cxnSpMkLst>
            <pc:docMk/>
            <pc:sldMk cId="1290259239" sldId="369"/>
            <ac:cxnSpMk id="8" creationId="{394EBCE9-8705-5845-A0C6-893C835792DB}"/>
          </ac:cxnSpMkLst>
        </pc:cxnChg>
        <pc:cxnChg chg="add mod">
          <ac:chgData name="Puneet Agarwal" userId="5598ee11-02e9-4699-9622-e28b7f4b43ef" providerId="ADAL" clId="{FBE5353F-77AE-5641-A21D-6B953D4D82D6}" dt="2022-01-13T00:02:04.423" v="263" actId="1076"/>
          <ac:cxnSpMkLst>
            <pc:docMk/>
            <pc:sldMk cId="1290259239" sldId="369"/>
            <ac:cxnSpMk id="19" creationId="{D7B0D12D-9375-5242-8757-1F9FD1527CF7}"/>
          </ac:cxnSpMkLst>
        </pc:cxnChg>
        <pc:cxnChg chg="add mod">
          <ac:chgData name="Puneet Agarwal" userId="5598ee11-02e9-4699-9622-e28b7f4b43ef" providerId="ADAL" clId="{FBE5353F-77AE-5641-A21D-6B953D4D82D6}" dt="2022-01-13T00:02:04.423" v="263" actId="1076"/>
          <ac:cxnSpMkLst>
            <pc:docMk/>
            <pc:sldMk cId="1290259239" sldId="369"/>
            <ac:cxnSpMk id="20" creationId="{89406AA3-AB86-2B44-A746-FAB20D96D370}"/>
          </ac:cxnSpMkLst>
        </pc:cxnChg>
      </pc:sldChg>
      <pc:sldChg chg="modSp">
        <pc:chgData name="Puneet Agarwal" userId="5598ee11-02e9-4699-9622-e28b7f4b43ef" providerId="ADAL" clId="{FBE5353F-77AE-5641-A21D-6B953D4D82D6}" dt="2022-01-13T00:06:12.980" v="276" actId="2710"/>
        <pc:sldMkLst>
          <pc:docMk/>
          <pc:sldMk cId="2683723610" sldId="370"/>
        </pc:sldMkLst>
        <pc:spChg chg="mod">
          <ac:chgData name="Puneet Agarwal" userId="5598ee11-02e9-4699-9622-e28b7f4b43ef" providerId="ADAL" clId="{FBE5353F-77AE-5641-A21D-6B953D4D82D6}" dt="2022-01-13T00:06:12.980" v="276" actId="2710"/>
          <ac:spMkLst>
            <pc:docMk/>
            <pc:sldMk cId="2683723610" sldId="370"/>
            <ac:spMk id="10" creationId="{22C69E53-83ED-9C4A-B228-4E968066FFB8}"/>
          </ac:spMkLst>
        </pc:spChg>
      </pc:sldChg>
      <pc:sldChg chg="modSp modAnim">
        <pc:chgData name="Puneet Agarwal" userId="5598ee11-02e9-4699-9622-e28b7f4b43ef" providerId="ADAL" clId="{FBE5353F-77AE-5641-A21D-6B953D4D82D6}" dt="2022-01-13T00:18:06.873" v="354" actId="20577"/>
        <pc:sldMkLst>
          <pc:docMk/>
          <pc:sldMk cId="1925742044" sldId="381"/>
        </pc:sldMkLst>
        <pc:spChg chg="mod">
          <ac:chgData name="Puneet Agarwal" userId="5598ee11-02e9-4699-9622-e28b7f4b43ef" providerId="ADAL" clId="{FBE5353F-77AE-5641-A21D-6B953D4D82D6}" dt="2022-01-13T00:18:06.873" v="354" actId="20577"/>
          <ac:spMkLst>
            <pc:docMk/>
            <pc:sldMk cId="1925742044" sldId="381"/>
            <ac:spMk id="9" creationId="{69B375A9-03DE-2E4F-B826-EEA63297F55C}"/>
          </ac:spMkLst>
        </pc:spChg>
      </pc:sldChg>
      <pc:sldChg chg="modSp mod">
        <pc:chgData name="Puneet Agarwal" userId="5598ee11-02e9-4699-9622-e28b7f4b43ef" providerId="ADAL" clId="{FBE5353F-77AE-5641-A21D-6B953D4D82D6}" dt="2022-01-12T23:50:45.069" v="116" actId="20577"/>
        <pc:sldMkLst>
          <pc:docMk/>
          <pc:sldMk cId="1653775517" sldId="387"/>
        </pc:sldMkLst>
        <pc:spChg chg="mod">
          <ac:chgData name="Puneet Agarwal" userId="5598ee11-02e9-4699-9622-e28b7f4b43ef" providerId="ADAL" clId="{FBE5353F-77AE-5641-A21D-6B953D4D82D6}" dt="2022-01-12T23:50:45.069" v="116" actId="20577"/>
          <ac:spMkLst>
            <pc:docMk/>
            <pc:sldMk cId="1653775517" sldId="387"/>
            <ac:spMk id="9" creationId="{CBF4692D-0EC2-EF4F-94FD-9232D7E07AD3}"/>
          </ac:spMkLst>
        </pc:spChg>
      </pc:sldChg>
      <pc:sldChg chg="modSp mod">
        <pc:chgData name="Puneet Agarwal" userId="5598ee11-02e9-4699-9622-e28b7f4b43ef" providerId="ADAL" clId="{FBE5353F-77AE-5641-A21D-6B953D4D82D6}" dt="2022-01-12T23:50:51.480" v="117" actId="20577"/>
        <pc:sldMkLst>
          <pc:docMk/>
          <pc:sldMk cId="2523318849" sldId="388"/>
        </pc:sldMkLst>
        <pc:spChg chg="mod">
          <ac:chgData name="Puneet Agarwal" userId="5598ee11-02e9-4699-9622-e28b7f4b43ef" providerId="ADAL" clId="{FBE5353F-77AE-5641-A21D-6B953D4D82D6}" dt="2022-01-12T23:50:51.480" v="117" actId="20577"/>
          <ac:spMkLst>
            <pc:docMk/>
            <pc:sldMk cId="2523318849" sldId="388"/>
            <ac:spMk id="9" creationId="{CBF4692D-0EC2-EF4F-94FD-9232D7E07AD3}"/>
          </ac:spMkLst>
        </pc:spChg>
      </pc:sldChg>
      <pc:sldChg chg="delSp modSp add mod ord">
        <pc:chgData name="Puneet Agarwal" userId="5598ee11-02e9-4699-9622-e28b7f4b43ef" providerId="ADAL" clId="{FBE5353F-77AE-5641-A21D-6B953D4D82D6}" dt="2022-01-12T23:46:52.825" v="114" actId="20578"/>
        <pc:sldMkLst>
          <pc:docMk/>
          <pc:sldMk cId="2053813493" sldId="389"/>
        </pc:sldMkLst>
        <pc:spChg chg="del">
          <ac:chgData name="Puneet Agarwal" userId="5598ee11-02e9-4699-9622-e28b7f4b43ef" providerId="ADAL" clId="{FBE5353F-77AE-5641-A21D-6B953D4D82D6}" dt="2022-01-12T23:46:22.886" v="91" actId="478"/>
          <ac:spMkLst>
            <pc:docMk/>
            <pc:sldMk cId="2053813493" sldId="389"/>
            <ac:spMk id="19" creationId="{E5E0F097-B653-0049-A157-7DDB07CCB0BE}"/>
          </ac:spMkLst>
        </pc:spChg>
        <pc:spChg chg="mod">
          <ac:chgData name="Puneet Agarwal" userId="5598ee11-02e9-4699-9622-e28b7f4b43ef" providerId="ADAL" clId="{FBE5353F-77AE-5641-A21D-6B953D4D82D6}" dt="2022-01-12T23:46:31.147" v="103" actId="20577"/>
          <ac:spMkLst>
            <pc:docMk/>
            <pc:sldMk cId="2053813493" sldId="389"/>
            <ac:spMk id="29" creationId="{1B82EE50-4881-BE48-9495-8220DDFCE7D0}"/>
          </ac:spMkLst>
        </pc:spChg>
        <pc:spChg chg="mod">
          <ac:chgData name="Puneet Agarwal" userId="5598ee11-02e9-4699-9622-e28b7f4b43ef" providerId="ADAL" clId="{FBE5353F-77AE-5641-A21D-6B953D4D82D6}" dt="2022-01-12T23:46:37.860" v="113" actId="20577"/>
          <ac:spMkLst>
            <pc:docMk/>
            <pc:sldMk cId="2053813493" sldId="389"/>
            <ac:spMk id="30" creationId="{77124D8C-481D-7542-A510-612F85A13F5B}"/>
          </ac:spMkLst>
        </pc:spChg>
      </pc:sldChg>
    </pc:docChg>
  </pc:docChgLst>
  <pc:docChgLst>
    <pc:chgData name="Puneet Agarwal" userId="5598ee11-02e9-4699-9622-e28b7f4b43ef" providerId="ADAL" clId="{F35BDA52-3988-6C43-BF49-CD7A1A498DD7}"/>
    <pc:docChg chg="undo custSel addSld delSld modSld sldOrd">
      <pc:chgData name="Puneet Agarwal" userId="5598ee11-02e9-4699-9622-e28b7f4b43ef" providerId="ADAL" clId="{F35BDA52-3988-6C43-BF49-CD7A1A498DD7}" dt="2021-12-23T21:18:43.443" v="11885"/>
      <pc:docMkLst>
        <pc:docMk/>
      </pc:docMkLst>
      <pc:sldChg chg="addSp delSp modSp mod">
        <pc:chgData name="Puneet Agarwal" userId="5598ee11-02e9-4699-9622-e28b7f4b43ef" providerId="ADAL" clId="{F35BDA52-3988-6C43-BF49-CD7A1A498DD7}" dt="2021-12-16T03:36:43.059" v="2953" actId="207"/>
        <pc:sldMkLst>
          <pc:docMk/>
          <pc:sldMk cId="1930610756" sldId="262"/>
        </pc:sldMkLst>
        <pc:spChg chg="add del mod">
          <ac:chgData name="Puneet Agarwal" userId="5598ee11-02e9-4699-9622-e28b7f4b43ef" providerId="ADAL" clId="{F35BDA52-3988-6C43-BF49-CD7A1A498DD7}" dt="2021-12-15T19:13:24.895" v="219" actId="3062"/>
          <ac:spMkLst>
            <pc:docMk/>
            <pc:sldMk cId="1930610756" sldId="262"/>
            <ac:spMk id="2" creationId="{804A15C7-8A9F-3742-B0B8-50C30E51E204}"/>
          </ac:spMkLst>
        </pc:spChg>
        <pc:spChg chg="mod">
          <ac:chgData name="Puneet Agarwal" userId="5598ee11-02e9-4699-9622-e28b7f4b43ef" providerId="ADAL" clId="{F35BDA52-3988-6C43-BF49-CD7A1A498DD7}" dt="2021-12-15T19:10:40.861" v="104" actId="1076"/>
          <ac:spMkLst>
            <pc:docMk/>
            <pc:sldMk cId="1930610756" sldId="262"/>
            <ac:spMk id="3" creationId="{4B255467-0B9C-3746-9624-341B45BD9C36}"/>
          </ac:spMkLst>
        </pc:spChg>
        <pc:spChg chg="add del mod">
          <ac:chgData name="Puneet Agarwal" userId="5598ee11-02e9-4699-9622-e28b7f4b43ef" providerId="ADAL" clId="{F35BDA52-3988-6C43-BF49-CD7A1A498DD7}" dt="2021-12-15T19:10:40.585" v="103" actId="478"/>
          <ac:spMkLst>
            <pc:docMk/>
            <pc:sldMk cId="1930610756" sldId="262"/>
            <ac:spMk id="5" creationId="{65BCEEF7-C32F-E64C-B679-E1BB1579FB77}"/>
          </ac:spMkLst>
        </pc:spChg>
        <pc:spChg chg="add mod">
          <ac:chgData name="Puneet Agarwal" userId="5598ee11-02e9-4699-9622-e28b7f4b43ef" providerId="ADAL" clId="{F35BDA52-3988-6C43-BF49-CD7A1A498DD7}" dt="2021-12-16T03:36:43.059" v="2953" actId="207"/>
          <ac:spMkLst>
            <pc:docMk/>
            <pc:sldMk cId="1930610756" sldId="262"/>
            <ac:spMk id="6" creationId="{B0CE5ECE-58ED-6A43-9F9F-9053EF43BB67}"/>
          </ac:spMkLst>
        </pc:spChg>
        <pc:picChg chg="del">
          <ac:chgData name="Puneet Agarwal" userId="5598ee11-02e9-4699-9622-e28b7f4b43ef" providerId="ADAL" clId="{F35BDA52-3988-6C43-BF49-CD7A1A498DD7}" dt="2021-12-15T19:08:50.830" v="57" actId="478"/>
          <ac:picMkLst>
            <pc:docMk/>
            <pc:sldMk cId="1930610756" sldId="262"/>
            <ac:picMk id="2050" creationId="{044BA93F-AF12-8D48-8C77-D6237C08F26C}"/>
          </ac:picMkLst>
        </pc:picChg>
      </pc:sldChg>
      <pc:sldChg chg="addSp delSp modSp mod setBg modAnim">
        <pc:chgData name="Puneet Agarwal" userId="5598ee11-02e9-4699-9622-e28b7f4b43ef" providerId="ADAL" clId="{F35BDA52-3988-6C43-BF49-CD7A1A498DD7}" dt="2021-12-15T19:29:31.254" v="474" actId="26606"/>
        <pc:sldMkLst>
          <pc:docMk/>
          <pc:sldMk cId="995722293" sldId="266"/>
        </pc:sldMkLst>
        <pc:spChg chg="add del mod">
          <ac:chgData name="Puneet Agarwal" userId="5598ee11-02e9-4699-9622-e28b7f4b43ef" providerId="ADAL" clId="{F35BDA52-3988-6C43-BF49-CD7A1A498DD7}" dt="2021-12-15T19:29:31.254" v="474" actId="26606"/>
          <ac:spMkLst>
            <pc:docMk/>
            <pc:sldMk cId="995722293" sldId="266"/>
            <ac:spMk id="2" creationId="{4232D656-E456-CF40-B181-1989F76E9E1F}"/>
          </ac:spMkLst>
        </pc:spChg>
        <pc:spChg chg="add del mod">
          <ac:chgData name="Puneet Agarwal" userId="5598ee11-02e9-4699-9622-e28b7f4b43ef" providerId="ADAL" clId="{F35BDA52-3988-6C43-BF49-CD7A1A498DD7}" dt="2021-12-15T19:29:27.087" v="468" actId="767"/>
          <ac:spMkLst>
            <pc:docMk/>
            <pc:sldMk cId="995722293" sldId="266"/>
            <ac:spMk id="3" creationId="{D0BBF65A-7820-4E48-9734-75DD34DAB10C}"/>
          </ac:spMkLst>
        </pc:spChg>
        <pc:spChg chg="mod">
          <ac:chgData name="Puneet Agarwal" userId="5598ee11-02e9-4699-9622-e28b7f4b43ef" providerId="ADAL" clId="{F35BDA52-3988-6C43-BF49-CD7A1A498DD7}" dt="2021-12-15T19:29:31.254" v="474" actId="26606"/>
          <ac:spMkLst>
            <pc:docMk/>
            <pc:sldMk cId="995722293" sldId="266"/>
            <ac:spMk id="8" creationId="{A4833C9B-99EC-EE42-A3C0-D945E1D3F0F6}"/>
          </ac:spMkLst>
        </pc:spChg>
        <pc:spChg chg="add del">
          <ac:chgData name="Puneet Agarwal" userId="5598ee11-02e9-4699-9622-e28b7f4b43ef" providerId="ADAL" clId="{F35BDA52-3988-6C43-BF49-CD7A1A498DD7}" dt="2021-12-15T19:29:31.254" v="474" actId="26606"/>
          <ac:spMkLst>
            <pc:docMk/>
            <pc:sldMk cId="995722293" sldId="266"/>
            <ac:spMk id="14" creationId="{46C2E80F-49A6-4372-B103-219D417A55ED}"/>
          </ac:spMkLst>
        </pc:spChg>
        <pc:graphicFrameChg chg="add del mod modGraphic">
          <ac:chgData name="Puneet Agarwal" userId="5598ee11-02e9-4699-9622-e28b7f4b43ef" providerId="ADAL" clId="{F35BDA52-3988-6C43-BF49-CD7A1A498DD7}" dt="2021-12-15T19:29:31.254" v="474" actId="26606"/>
          <ac:graphicFrameMkLst>
            <pc:docMk/>
            <pc:sldMk cId="995722293" sldId="266"/>
            <ac:graphicFrameMk id="10" creationId="{ED73CF3C-915F-4DC5-9575-0B3D1DF6A737}"/>
          </ac:graphicFrameMkLst>
        </pc:graphicFrameChg>
        <pc:picChg chg="del">
          <ac:chgData name="Puneet Agarwal" userId="5598ee11-02e9-4699-9622-e28b7f4b43ef" providerId="ADAL" clId="{F35BDA52-3988-6C43-BF49-CD7A1A498DD7}" dt="2021-12-15T19:15:30.103" v="267" actId="478"/>
          <ac:picMkLst>
            <pc:docMk/>
            <pc:sldMk cId="995722293" sldId="266"/>
            <ac:picMk id="3074" creationId="{0483C062-912F-6D4F-A8FA-50DAB6D4E5A3}"/>
          </ac:picMkLst>
        </pc:picChg>
        <pc:picChg chg="del">
          <ac:chgData name="Puneet Agarwal" userId="5598ee11-02e9-4699-9622-e28b7f4b43ef" providerId="ADAL" clId="{F35BDA52-3988-6C43-BF49-CD7A1A498DD7}" dt="2021-12-15T19:15:31.654" v="268" actId="478"/>
          <ac:picMkLst>
            <pc:docMk/>
            <pc:sldMk cId="995722293" sldId="266"/>
            <ac:picMk id="3076" creationId="{7E9B5541-4DE2-8649-856E-B76209108523}"/>
          </ac:picMkLst>
        </pc:picChg>
        <pc:picChg chg="del">
          <ac:chgData name="Puneet Agarwal" userId="5598ee11-02e9-4699-9622-e28b7f4b43ef" providerId="ADAL" clId="{F35BDA52-3988-6C43-BF49-CD7A1A498DD7}" dt="2021-12-15T19:15:33.220" v="269" actId="478"/>
          <ac:picMkLst>
            <pc:docMk/>
            <pc:sldMk cId="995722293" sldId="266"/>
            <ac:picMk id="3080" creationId="{76A7FFF3-95D8-DC46-ADAC-35D7A02DE85C}"/>
          </ac:picMkLst>
        </pc:picChg>
      </pc:sldChg>
      <pc:sldChg chg="del">
        <pc:chgData name="Puneet Agarwal" userId="5598ee11-02e9-4699-9622-e28b7f4b43ef" providerId="ADAL" clId="{F35BDA52-3988-6C43-BF49-CD7A1A498DD7}" dt="2021-12-15T20:15:00.702" v="922" actId="2696"/>
        <pc:sldMkLst>
          <pc:docMk/>
          <pc:sldMk cId="688283477" sldId="275"/>
        </pc:sldMkLst>
      </pc:sldChg>
      <pc:sldChg chg="delSp modSp del mod">
        <pc:chgData name="Puneet Agarwal" userId="5598ee11-02e9-4699-9622-e28b7f4b43ef" providerId="ADAL" clId="{F35BDA52-3988-6C43-BF49-CD7A1A498DD7}" dt="2021-12-23T21:00:58.027" v="11554" actId="2696"/>
        <pc:sldMkLst>
          <pc:docMk/>
          <pc:sldMk cId="1935132179" sldId="289"/>
        </pc:sldMkLst>
        <pc:spChg chg="mod">
          <ac:chgData name="Puneet Agarwal" userId="5598ee11-02e9-4699-9622-e28b7f4b43ef" providerId="ADAL" clId="{F35BDA52-3988-6C43-BF49-CD7A1A498DD7}" dt="2021-12-15T19:14:25.453" v="229" actId="20577"/>
          <ac:spMkLst>
            <pc:docMk/>
            <pc:sldMk cId="1935132179" sldId="289"/>
            <ac:spMk id="2" creationId="{D272ABC5-29A7-7F4C-BF7A-AEAE6A2E5519}"/>
          </ac:spMkLst>
        </pc:spChg>
        <pc:spChg chg="del">
          <ac:chgData name="Puneet Agarwal" userId="5598ee11-02e9-4699-9622-e28b7f4b43ef" providerId="ADAL" clId="{F35BDA52-3988-6C43-BF49-CD7A1A498DD7}" dt="2021-12-15T19:14:02.957" v="222" actId="478"/>
          <ac:spMkLst>
            <pc:docMk/>
            <pc:sldMk cId="1935132179" sldId="289"/>
            <ac:spMk id="9" creationId="{DAD6AD82-E7AF-6D47-83C3-EE27EB21B257}"/>
          </ac:spMkLst>
        </pc:spChg>
        <pc:spChg chg="del">
          <ac:chgData name="Puneet Agarwal" userId="5598ee11-02e9-4699-9622-e28b7f4b43ef" providerId="ADAL" clId="{F35BDA52-3988-6C43-BF49-CD7A1A498DD7}" dt="2021-12-15T19:14:02.957" v="222" actId="478"/>
          <ac:spMkLst>
            <pc:docMk/>
            <pc:sldMk cId="1935132179" sldId="289"/>
            <ac:spMk id="35" creationId="{154DB45D-F6DA-1740-BCFD-8265E127F270}"/>
          </ac:spMkLst>
        </pc:spChg>
        <pc:spChg chg="del">
          <ac:chgData name="Puneet Agarwal" userId="5598ee11-02e9-4699-9622-e28b7f4b43ef" providerId="ADAL" clId="{F35BDA52-3988-6C43-BF49-CD7A1A498DD7}" dt="2021-12-15T19:14:02.957" v="222" actId="478"/>
          <ac:spMkLst>
            <pc:docMk/>
            <pc:sldMk cId="1935132179" sldId="289"/>
            <ac:spMk id="36" creationId="{E58E026C-5907-E54F-AC15-0F8A481D5207}"/>
          </ac:spMkLst>
        </pc:spChg>
        <pc:spChg chg="del">
          <ac:chgData name="Puneet Agarwal" userId="5598ee11-02e9-4699-9622-e28b7f4b43ef" providerId="ADAL" clId="{F35BDA52-3988-6C43-BF49-CD7A1A498DD7}" dt="2021-12-15T19:14:02.957" v="222" actId="478"/>
          <ac:spMkLst>
            <pc:docMk/>
            <pc:sldMk cId="1935132179" sldId="289"/>
            <ac:spMk id="37" creationId="{C53FFD0D-45B5-FC42-8153-FF1361DE1D4B}"/>
          </ac:spMkLst>
        </pc:spChg>
        <pc:grpChg chg="del">
          <ac:chgData name="Puneet Agarwal" userId="5598ee11-02e9-4699-9622-e28b7f4b43ef" providerId="ADAL" clId="{F35BDA52-3988-6C43-BF49-CD7A1A498DD7}" dt="2021-12-15T19:13:51.638" v="220" actId="478"/>
          <ac:grpSpMkLst>
            <pc:docMk/>
            <pc:sldMk cId="1935132179" sldId="289"/>
            <ac:grpSpMk id="5" creationId="{3E2649C5-99C2-E74C-9CD8-E3D505796286}"/>
          </ac:grpSpMkLst>
        </pc:grpChg>
        <pc:grpChg chg="del">
          <ac:chgData name="Puneet Agarwal" userId="5598ee11-02e9-4699-9622-e28b7f4b43ef" providerId="ADAL" clId="{F35BDA52-3988-6C43-BF49-CD7A1A498DD7}" dt="2021-12-15T19:13:53.999" v="221" actId="478"/>
          <ac:grpSpMkLst>
            <pc:docMk/>
            <pc:sldMk cId="1935132179" sldId="289"/>
            <ac:grpSpMk id="11" creationId="{D43110FC-2656-054A-977D-D6A6AD2C23D9}"/>
          </ac:grpSpMkLst>
        </pc:grpChg>
        <pc:grpChg chg="del">
          <ac:chgData name="Puneet Agarwal" userId="5598ee11-02e9-4699-9622-e28b7f4b43ef" providerId="ADAL" clId="{F35BDA52-3988-6C43-BF49-CD7A1A498DD7}" dt="2021-12-15T19:14:02.957" v="222" actId="478"/>
          <ac:grpSpMkLst>
            <pc:docMk/>
            <pc:sldMk cId="1935132179" sldId="289"/>
            <ac:grpSpMk id="17" creationId="{45A0BE54-FB91-6C44-B2B3-36151D29994C}"/>
          </ac:grpSpMkLst>
        </pc:grpChg>
        <pc:grpChg chg="del">
          <ac:chgData name="Puneet Agarwal" userId="5598ee11-02e9-4699-9622-e28b7f4b43ef" providerId="ADAL" clId="{F35BDA52-3988-6C43-BF49-CD7A1A498DD7}" dt="2021-12-15T19:14:02.957" v="222" actId="478"/>
          <ac:grpSpMkLst>
            <pc:docMk/>
            <pc:sldMk cId="1935132179" sldId="289"/>
            <ac:grpSpMk id="23" creationId="{3FFB5AC5-23C6-9A4A-A287-53E3B90C4D36}"/>
          </ac:grpSpMkLst>
        </pc:grpChg>
        <pc:grpChg chg="del">
          <ac:chgData name="Puneet Agarwal" userId="5598ee11-02e9-4699-9622-e28b7f4b43ef" providerId="ADAL" clId="{F35BDA52-3988-6C43-BF49-CD7A1A498DD7}" dt="2021-12-15T19:14:02.957" v="222" actId="478"/>
          <ac:grpSpMkLst>
            <pc:docMk/>
            <pc:sldMk cId="1935132179" sldId="289"/>
            <ac:grpSpMk id="46" creationId="{AE17668D-B92F-9147-B7B2-58BD71B6EE9D}"/>
          </ac:grpSpMkLst>
        </pc:grpChg>
        <pc:grpChg chg="del">
          <ac:chgData name="Puneet Agarwal" userId="5598ee11-02e9-4699-9622-e28b7f4b43ef" providerId="ADAL" clId="{F35BDA52-3988-6C43-BF49-CD7A1A498DD7}" dt="2021-12-15T19:14:02.957" v="222" actId="478"/>
          <ac:grpSpMkLst>
            <pc:docMk/>
            <pc:sldMk cId="1935132179" sldId="289"/>
            <ac:grpSpMk id="49" creationId="{B919DA68-4F70-EA48-A1FE-17690404C8C2}"/>
          </ac:grpSpMkLst>
        </pc:grpChg>
        <pc:grpChg chg="del">
          <ac:chgData name="Puneet Agarwal" userId="5598ee11-02e9-4699-9622-e28b7f4b43ef" providerId="ADAL" clId="{F35BDA52-3988-6C43-BF49-CD7A1A498DD7}" dt="2021-12-15T19:14:02.957" v="222" actId="478"/>
          <ac:grpSpMkLst>
            <pc:docMk/>
            <pc:sldMk cId="1935132179" sldId="289"/>
            <ac:grpSpMk id="52" creationId="{0CEA5B86-20D5-1A4B-987D-AB72376ABD50}"/>
          </ac:grpSpMkLst>
        </pc:grpChg>
        <pc:grpChg chg="del">
          <ac:chgData name="Puneet Agarwal" userId="5598ee11-02e9-4699-9622-e28b7f4b43ef" providerId="ADAL" clId="{F35BDA52-3988-6C43-BF49-CD7A1A498DD7}" dt="2021-12-15T19:14:02.957" v="222" actId="478"/>
          <ac:grpSpMkLst>
            <pc:docMk/>
            <pc:sldMk cId="1935132179" sldId="289"/>
            <ac:grpSpMk id="55" creationId="{3376F0E9-05CC-0841-9887-A457C522814C}"/>
          </ac:grpSpMkLst>
        </pc:grpChg>
        <pc:picChg chg="del">
          <ac:chgData name="Puneet Agarwal" userId="5598ee11-02e9-4699-9622-e28b7f4b43ef" providerId="ADAL" clId="{F35BDA52-3988-6C43-BF49-CD7A1A498DD7}" dt="2021-12-15T19:14:02.957" v="222" actId="478"/>
          <ac:picMkLst>
            <pc:docMk/>
            <pc:sldMk cId="1935132179" sldId="289"/>
            <ac:picMk id="1026" creationId="{8A22238C-4A99-5242-A323-C10543BAAB57}"/>
          </ac:picMkLst>
        </pc:picChg>
        <pc:picChg chg="del">
          <ac:chgData name="Puneet Agarwal" userId="5598ee11-02e9-4699-9622-e28b7f4b43ef" providerId="ADAL" clId="{F35BDA52-3988-6C43-BF49-CD7A1A498DD7}" dt="2021-12-15T19:14:02.957" v="222" actId="478"/>
          <ac:picMkLst>
            <pc:docMk/>
            <pc:sldMk cId="1935132179" sldId="289"/>
            <ac:picMk id="1028" creationId="{9A18FB73-9B4B-4742-865E-13A665B29F6A}"/>
          </ac:picMkLst>
        </pc:picChg>
      </pc:sldChg>
      <pc:sldChg chg="addSp delSp modSp mod delAnim modAnim">
        <pc:chgData name="Puneet Agarwal" userId="5598ee11-02e9-4699-9622-e28b7f4b43ef" providerId="ADAL" clId="{F35BDA52-3988-6C43-BF49-CD7A1A498DD7}" dt="2021-12-15T20:05:09.490" v="755" actId="1076"/>
        <pc:sldMkLst>
          <pc:docMk/>
          <pc:sldMk cId="1739319977" sldId="290"/>
        </pc:sldMkLst>
        <pc:spChg chg="del">
          <ac:chgData name="Puneet Agarwal" userId="5598ee11-02e9-4699-9622-e28b7f4b43ef" providerId="ADAL" clId="{F35BDA52-3988-6C43-BF49-CD7A1A498DD7}" dt="2021-12-15T19:33:06.762" v="578" actId="478"/>
          <ac:spMkLst>
            <pc:docMk/>
            <pc:sldMk cId="1739319977" sldId="290"/>
            <ac:spMk id="2" creationId="{4F081D41-3FB8-084D-9D98-0524292F73CF}"/>
          </ac:spMkLst>
        </pc:spChg>
        <pc:spChg chg="add del">
          <ac:chgData name="Puneet Agarwal" userId="5598ee11-02e9-4699-9622-e28b7f4b43ef" providerId="ADAL" clId="{F35BDA52-3988-6C43-BF49-CD7A1A498DD7}" dt="2021-12-15T19:43:00.279" v="635"/>
          <ac:spMkLst>
            <pc:docMk/>
            <pc:sldMk cId="1739319977" sldId="290"/>
            <ac:spMk id="3" creationId="{E41626BC-6D34-CE43-902A-799B58A109F1}"/>
          </ac:spMkLst>
        </pc:spChg>
        <pc:spChg chg="mod">
          <ac:chgData name="Puneet Agarwal" userId="5598ee11-02e9-4699-9622-e28b7f4b43ef" providerId="ADAL" clId="{F35BDA52-3988-6C43-BF49-CD7A1A498DD7}" dt="2021-12-15T20:05:09.490" v="755" actId="1076"/>
          <ac:spMkLst>
            <pc:docMk/>
            <pc:sldMk cId="1739319977" sldId="290"/>
            <ac:spMk id="8" creationId="{A4833C9B-99EC-EE42-A3C0-D945E1D3F0F6}"/>
          </ac:spMkLst>
        </pc:spChg>
        <pc:spChg chg="del">
          <ac:chgData name="Puneet Agarwal" userId="5598ee11-02e9-4699-9622-e28b7f4b43ef" providerId="ADAL" clId="{F35BDA52-3988-6C43-BF49-CD7A1A498DD7}" dt="2021-12-15T19:33:06.762" v="578" actId="478"/>
          <ac:spMkLst>
            <pc:docMk/>
            <pc:sldMk cId="1739319977" sldId="290"/>
            <ac:spMk id="10" creationId="{C0133288-8FC4-DD4B-9302-EC4C11C217C5}"/>
          </ac:spMkLst>
        </pc:spChg>
        <pc:spChg chg="del">
          <ac:chgData name="Puneet Agarwal" userId="5598ee11-02e9-4699-9622-e28b7f4b43ef" providerId="ADAL" clId="{F35BDA52-3988-6C43-BF49-CD7A1A498DD7}" dt="2021-12-15T19:33:06.762" v="578" actId="478"/>
          <ac:spMkLst>
            <pc:docMk/>
            <pc:sldMk cId="1739319977" sldId="290"/>
            <ac:spMk id="11" creationId="{E975F3FF-3CEA-D340-9E66-BDF2B9E7026A}"/>
          </ac:spMkLst>
        </pc:spChg>
        <pc:spChg chg="del">
          <ac:chgData name="Puneet Agarwal" userId="5598ee11-02e9-4699-9622-e28b7f4b43ef" providerId="ADAL" clId="{F35BDA52-3988-6C43-BF49-CD7A1A498DD7}" dt="2021-12-15T19:33:09.104" v="579" actId="478"/>
          <ac:spMkLst>
            <pc:docMk/>
            <pc:sldMk cId="1739319977" sldId="290"/>
            <ac:spMk id="12" creationId="{EB223F29-946E-9341-AFC1-3D52453B79A4}"/>
          </ac:spMkLst>
        </pc:spChg>
        <pc:spChg chg="add mod">
          <ac:chgData name="Puneet Agarwal" userId="5598ee11-02e9-4699-9622-e28b7f4b43ef" providerId="ADAL" clId="{F35BDA52-3988-6C43-BF49-CD7A1A498DD7}" dt="2021-12-15T19:47:35.658" v="695" actId="1076"/>
          <ac:spMkLst>
            <pc:docMk/>
            <pc:sldMk cId="1739319977" sldId="290"/>
            <ac:spMk id="13" creationId="{DBA70957-D538-6B4F-ADC7-9D9F8370122E}"/>
          </ac:spMkLst>
        </pc:spChg>
        <pc:spChg chg="add del mod">
          <ac:chgData name="Puneet Agarwal" userId="5598ee11-02e9-4699-9622-e28b7f4b43ef" providerId="ADAL" clId="{F35BDA52-3988-6C43-BF49-CD7A1A498DD7}" dt="2021-12-15T19:44:53.159" v="667" actId="478"/>
          <ac:spMkLst>
            <pc:docMk/>
            <pc:sldMk cId="1739319977" sldId="290"/>
            <ac:spMk id="15" creationId="{7E57D6F4-962E-CE48-8E0D-7E5353CD14DC}"/>
          </ac:spMkLst>
        </pc:spChg>
        <pc:picChg chg="add del mod">
          <ac:chgData name="Puneet Agarwal" userId="5598ee11-02e9-4699-9622-e28b7f4b43ef" providerId="ADAL" clId="{F35BDA52-3988-6C43-BF49-CD7A1A498DD7}" dt="2021-12-15T19:44:49.669" v="665" actId="478"/>
          <ac:picMkLst>
            <pc:docMk/>
            <pc:sldMk cId="1739319977" sldId="290"/>
            <ac:picMk id="4" creationId="{5FDC021A-5A84-D54D-8B57-287F92B82F90}"/>
          </ac:picMkLst>
        </pc:picChg>
        <pc:picChg chg="add mod modCrop">
          <ac:chgData name="Puneet Agarwal" userId="5598ee11-02e9-4699-9622-e28b7f4b43ef" providerId="ADAL" clId="{F35BDA52-3988-6C43-BF49-CD7A1A498DD7}" dt="2021-12-15T19:47:38.571" v="696" actId="1076"/>
          <ac:picMkLst>
            <pc:docMk/>
            <pc:sldMk cId="1739319977" sldId="290"/>
            <ac:picMk id="5" creationId="{3201C07D-8003-E64C-84AD-5DEC3142366D}"/>
          </ac:picMkLst>
        </pc:picChg>
        <pc:picChg chg="add del">
          <ac:chgData name="Puneet Agarwal" userId="5598ee11-02e9-4699-9622-e28b7f4b43ef" providerId="ADAL" clId="{F35BDA52-3988-6C43-BF49-CD7A1A498DD7}" dt="2021-12-15T19:35:35.666" v="581" actId="478"/>
          <ac:picMkLst>
            <pc:docMk/>
            <pc:sldMk cId="1739319977" sldId="290"/>
            <ac:picMk id="1026" creationId="{A75DFBBE-F0CA-1D4E-890C-E6C55E9C407C}"/>
          </ac:picMkLst>
        </pc:picChg>
        <pc:picChg chg="add del mod">
          <ac:chgData name="Puneet Agarwal" userId="5598ee11-02e9-4699-9622-e28b7f4b43ef" providerId="ADAL" clId="{F35BDA52-3988-6C43-BF49-CD7A1A498DD7}" dt="2021-12-15T19:46:09.906" v="671" actId="478"/>
          <ac:picMkLst>
            <pc:docMk/>
            <pc:sldMk cId="1739319977" sldId="290"/>
            <ac:picMk id="1028" creationId="{809FC291-4D5C-634D-868A-E7BB5FDFCC76}"/>
          </ac:picMkLst>
        </pc:picChg>
        <pc:picChg chg="del">
          <ac:chgData name="Puneet Agarwal" userId="5598ee11-02e9-4699-9622-e28b7f4b43ef" providerId="ADAL" clId="{F35BDA52-3988-6C43-BF49-CD7A1A498DD7}" dt="2021-12-15T19:32:59.778" v="575" actId="478"/>
          <ac:picMkLst>
            <pc:docMk/>
            <pc:sldMk cId="1739319977" sldId="290"/>
            <ac:picMk id="4098" creationId="{51553410-EC47-DC4B-A3C0-08C2D1580583}"/>
          </ac:picMkLst>
        </pc:picChg>
        <pc:picChg chg="del">
          <ac:chgData name="Puneet Agarwal" userId="5598ee11-02e9-4699-9622-e28b7f4b43ef" providerId="ADAL" clId="{F35BDA52-3988-6C43-BF49-CD7A1A498DD7}" dt="2021-12-15T19:33:01.342" v="576" actId="478"/>
          <ac:picMkLst>
            <pc:docMk/>
            <pc:sldMk cId="1739319977" sldId="290"/>
            <ac:picMk id="4100" creationId="{129FDED0-F117-404D-A46D-D545BBFE7C94}"/>
          </ac:picMkLst>
        </pc:picChg>
        <pc:picChg chg="del">
          <ac:chgData name="Puneet Agarwal" userId="5598ee11-02e9-4699-9622-e28b7f4b43ef" providerId="ADAL" clId="{F35BDA52-3988-6C43-BF49-CD7A1A498DD7}" dt="2021-12-15T19:33:02.823" v="577" actId="478"/>
          <ac:picMkLst>
            <pc:docMk/>
            <pc:sldMk cId="1739319977" sldId="290"/>
            <ac:picMk id="4102" creationId="{3BA5C8B6-13AF-2546-9A9B-4CEEEF78EAE3}"/>
          </ac:picMkLst>
        </pc:picChg>
      </pc:sldChg>
      <pc:sldChg chg="addSp delSp modSp mod">
        <pc:chgData name="Puneet Agarwal" userId="5598ee11-02e9-4699-9622-e28b7f4b43ef" providerId="ADAL" clId="{F35BDA52-3988-6C43-BF49-CD7A1A498DD7}" dt="2021-12-16T03:37:14.954" v="2954" actId="208"/>
        <pc:sldMkLst>
          <pc:docMk/>
          <pc:sldMk cId="3433204315" sldId="291"/>
        </pc:sldMkLst>
        <pc:spChg chg="add del mod">
          <ac:chgData name="Puneet Agarwal" userId="5598ee11-02e9-4699-9622-e28b7f4b43ef" providerId="ADAL" clId="{F35BDA52-3988-6C43-BF49-CD7A1A498DD7}" dt="2021-12-15T20:08:51.482" v="765" actId="478"/>
          <ac:spMkLst>
            <pc:docMk/>
            <pc:sldMk cId="3433204315" sldId="291"/>
            <ac:spMk id="5" creationId="{02226134-CCB1-E446-80F2-A68F0DC982D6}"/>
          </ac:spMkLst>
        </pc:spChg>
        <pc:spChg chg="del">
          <ac:chgData name="Puneet Agarwal" userId="5598ee11-02e9-4699-9622-e28b7f4b43ef" providerId="ADAL" clId="{F35BDA52-3988-6C43-BF49-CD7A1A498DD7}" dt="2021-12-15T20:08:48.321" v="764" actId="478"/>
          <ac:spMkLst>
            <pc:docMk/>
            <pc:sldMk cId="3433204315" sldId="291"/>
            <ac:spMk id="8" creationId="{A4833C9B-99EC-EE42-A3C0-D945E1D3F0F6}"/>
          </ac:spMkLst>
        </pc:spChg>
        <pc:spChg chg="mod">
          <ac:chgData name="Puneet Agarwal" userId="5598ee11-02e9-4699-9622-e28b7f4b43ef" providerId="ADAL" clId="{F35BDA52-3988-6C43-BF49-CD7A1A498DD7}" dt="2021-12-16T03:37:14.954" v="2954" actId="208"/>
          <ac:spMkLst>
            <pc:docMk/>
            <pc:sldMk cId="3433204315" sldId="291"/>
            <ac:spMk id="13" creationId="{F691CFA0-103E-ED4E-9C2C-A0ABBCD89D54}"/>
          </ac:spMkLst>
        </pc:spChg>
        <pc:picChg chg="add del">
          <ac:chgData name="Puneet Agarwal" userId="5598ee11-02e9-4699-9622-e28b7f4b43ef" providerId="ADAL" clId="{F35BDA52-3988-6C43-BF49-CD7A1A498DD7}" dt="2021-12-15T20:07:26.418" v="762" actId="478"/>
          <ac:picMkLst>
            <pc:docMk/>
            <pc:sldMk cId="3433204315" sldId="291"/>
            <ac:picMk id="2" creationId="{4DA29F13-8FFC-474B-A64C-07B6CAD39966}"/>
          </ac:picMkLst>
        </pc:picChg>
        <pc:picChg chg="add mod">
          <ac:chgData name="Puneet Agarwal" userId="5598ee11-02e9-4699-9622-e28b7f4b43ef" providerId="ADAL" clId="{F35BDA52-3988-6C43-BF49-CD7A1A498DD7}" dt="2021-12-15T20:12:03.305" v="919" actId="1076"/>
          <ac:picMkLst>
            <pc:docMk/>
            <pc:sldMk cId="3433204315" sldId="291"/>
            <ac:picMk id="3" creationId="{2B061884-4758-9049-A229-7046AF83D27D}"/>
          </ac:picMkLst>
        </pc:picChg>
      </pc:sldChg>
      <pc:sldChg chg="del">
        <pc:chgData name="Puneet Agarwal" userId="5598ee11-02e9-4699-9622-e28b7f4b43ef" providerId="ADAL" clId="{F35BDA52-3988-6C43-BF49-CD7A1A498DD7}" dt="2021-12-15T20:14:59.620" v="921" actId="2696"/>
        <pc:sldMkLst>
          <pc:docMk/>
          <pc:sldMk cId="2614683196" sldId="292"/>
        </pc:sldMkLst>
      </pc:sldChg>
      <pc:sldChg chg="del">
        <pc:chgData name="Puneet Agarwal" userId="5598ee11-02e9-4699-9622-e28b7f4b43ef" providerId="ADAL" clId="{F35BDA52-3988-6C43-BF49-CD7A1A498DD7}" dt="2021-12-15T20:15:01.176" v="923" actId="2696"/>
        <pc:sldMkLst>
          <pc:docMk/>
          <pc:sldMk cId="2535629888" sldId="293"/>
        </pc:sldMkLst>
      </pc:sldChg>
      <pc:sldChg chg="del">
        <pc:chgData name="Puneet Agarwal" userId="5598ee11-02e9-4699-9622-e28b7f4b43ef" providerId="ADAL" clId="{F35BDA52-3988-6C43-BF49-CD7A1A498DD7}" dt="2021-12-15T20:15:01.647" v="924" actId="2696"/>
        <pc:sldMkLst>
          <pc:docMk/>
          <pc:sldMk cId="2659573288" sldId="294"/>
        </pc:sldMkLst>
      </pc:sldChg>
      <pc:sldChg chg="del">
        <pc:chgData name="Puneet Agarwal" userId="5598ee11-02e9-4699-9622-e28b7f4b43ef" providerId="ADAL" clId="{F35BDA52-3988-6C43-BF49-CD7A1A498DD7}" dt="2021-12-15T20:15:02.661" v="926" actId="2696"/>
        <pc:sldMkLst>
          <pc:docMk/>
          <pc:sldMk cId="3154338864" sldId="295"/>
        </pc:sldMkLst>
      </pc:sldChg>
      <pc:sldChg chg="del">
        <pc:chgData name="Puneet Agarwal" userId="5598ee11-02e9-4699-9622-e28b7f4b43ef" providerId="ADAL" clId="{F35BDA52-3988-6C43-BF49-CD7A1A498DD7}" dt="2021-12-15T20:15:02.142" v="925" actId="2696"/>
        <pc:sldMkLst>
          <pc:docMk/>
          <pc:sldMk cId="498450232" sldId="296"/>
        </pc:sldMkLst>
      </pc:sldChg>
      <pc:sldChg chg="add ord">
        <pc:chgData name="Puneet Agarwal" userId="5598ee11-02e9-4699-9622-e28b7f4b43ef" providerId="ADAL" clId="{F35BDA52-3988-6C43-BF49-CD7A1A498DD7}" dt="2021-12-15T19:23:15.596" v="426" actId="20578"/>
        <pc:sldMkLst>
          <pc:docMk/>
          <pc:sldMk cId="2252723466" sldId="297"/>
        </pc:sldMkLst>
      </pc:sldChg>
      <pc:sldChg chg="addSp delSp modSp add del mod setBg">
        <pc:chgData name="Puneet Agarwal" userId="5598ee11-02e9-4699-9622-e28b7f4b43ef" providerId="ADAL" clId="{F35BDA52-3988-6C43-BF49-CD7A1A498DD7}" dt="2021-12-15T19:38:14.499" v="599" actId="2696"/>
        <pc:sldMkLst>
          <pc:docMk/>
          <pc:sldMk cId="3468671152" sldId="298"/>
        </pc:sldMkLst>
        <pc:spChg chg="del">
          <ac:chgData name="Puneet Agarwal" userId="5598ee11-02e9-4699-9622-e28b7f4b43ef" providerId="ADAL" clId="{F35BDA52-3988-6C43-BF49-CD7A1A498DD7}" dt="2021-12-15T19:26:30.827" v="440" actId="478"/>
          <ac:spMkLst>
            <pc:docMk/>
            <pc:sldMk cId="3468671152" sldId="298"/>
            <ac:spMk id="2" creationId="{4232D656-E456-CF40-B181-1989F76E9E1F}"/>
          </ac:spMkLst>
        </pc:spChg>
        <pc:spChg chg="add mod">
          <ac:chgData name="Puneet Agarwal" userId="5598ee11-02e9-4699-9622-e28b7f4b43ef" providerId="ADAL" clId="{F35BDA52-3988-6C43-BF49-CD7A1A498DD7}" dt="2021-12-15T19:31:58.820" v="565" actId="1076"/>
          <ac:spMkLst>
            <pc:docMk/>
            <pc:sldMk cId="3468671152" sldId="298"/>
            <ac:spMk id="4" creationId="{00E14FEB-5031-7D43-92C8-C1E7DA0B8AAE}"/>
          </ac:spMkLst>
        </pc:spChg>
        <pc:spChg chg="add del mod">
          <ac:chgData name="Puneet Agarwal" userId="5598ee11-02e9-4699-9622-e28b7f4b43ef" providerId="ADAL" clId="{F35BDA52-3988-6C43-BF49-CD7A1A498DD7}" dt="2021-12-15T19:37:09.116" v="593"/>
          <ac:spMkLst>
            <pc:docMk/>
            <pc:sldMk cId="3468671152" sldId="298"/>
            <ac:spMk id="5" creationId="{D695949B-550D-1F4D-9BA4-EA663E15E5DD}"/>
          </ac:spMkLst>
        </pc:spChg>
        <pc:spChg chg="mod ord">
          <ac:chgData name="Puneet Agarwal" userId="5598ee11-02e9-4699-9622-e28b7f4b43ef" providerId="ADAL" clId="{F35BDA52-3988-6C43-BF49-CD7A1A498DD7}" dt="2021-12-15T19:30:16.384" v="475" actId="255"/>
          <ac:spMkLst>
            <pc:docMk/>
            <pc:sldMk cId="3468671152" sldId="298"/>
            <ac:spMk id="8" creationId="{A4833C9B-99EC-EE42-A3C0-D945E1D3F0F6}"/>
          </ac:spMkLst>
        </pc:spChg>
        <pc:spChg chg="add del">
          <ac:chgData name="Puneet Agarwal" userId="5598ee11-02e9-4699-9622-e28b7f4b43ef" providerId="ADAL" clId="{F35BDA52-3988-6C43-BF49-CD7A1A498DD7}" dt="2021-12-15T19:27:02.580" v="448" actId="26606"/>
          <ac:spMkLst>
            <pc:docMk/>
            <pc:sldMk cId="3468671152" sldId="298"/>
            <ac:spMk id="10" creationId="{19D32F93-50AC-4C46-A5DB-291C60DDB7BD}"/>
          </ac:spMkLst>
        </pc:spChg>
        <pc:spChg chg="add del">
          <ac:chgData name="Puneet Agarwal" userId="5598ee11-02e9-4699-9622-e28b7f4b43ef" providerId="ADAL" clId="{F35BDA52-3988-6C43-BF49-CD7A1A498DD7}" dt="2021-12-15T19:27:02.580" v="448" actId="26606"/>
          <ac:spMkLst>
            <pc:docMk/>
            <pc:sldMk cId="3468671152" sldId="298"/>
            <ac:spMk id="11" creationId="{827DC2C4-B485-428A-BF4A-472D2967F47F}"/>
          </ac:spMkLst>
        </pc:spChg>
        <pc:spChg chg="add del">
          <ac:chgData name="Puneet Agarwal" userId="5598ee11-02e9-4699-9622-e28b7f4b43ef" providerId="ADAL" clId="{F35BDA52-3988-6C43-BF49-CD7A1A498DD7}" dt="2021-12-15T19:27:02.580" v="448" actId="26606"/>
          <ac:spMkLst>
            <pc:docMk/>
            <pc:sldMk cId="3468671152" sldId="298"/>
            <ac:spMk id="12" creationId="{EE04B5EB-F158-4507-90DD-BD23620C7CC9}"/>
          </ac:spMkLst>
        </pc:spChg>
        <pc:spChg chg="add del">
          <ac:chgData name="Puneet Agarwal" userId="5598ee11-02e9-4699-9622-e28b7f4b43ef" providerId="ADAL" clId="{F35BDA52-3988-6C43-BF49-CD7A1A498DD7}" dt="2021-12-15T19:26:48.718" v="442" actId="26606"/>
          <ac:spMkLst>
            <pc:docMk/>
            <pc:sldMk cId="3468671152" sldId="298"/>
            <ac:spMk id="13" creationId="{A4AC5506-6312-4701-8D3C-40187889A947}"/>
          </ac:spMkLst>
        </pc:spChg>
        <pc:spChg chg="add del">
          <ac:chgData name="Puneet Agarwal" userId="5598ee11-02e9-4699-9622-e28b7f4b43ef" providerId="ADAL" clId="{F35BDA52-3988-6C43-BF49-CD7A1A498DD7}" dt="2021-12-15T19:27:03.236" v="450" actId="26606"/>
          <ac:spMkLst>
            <pc:docMk/>
            <pc:sldMk cId="3468671152" sldId="298"/>
            <ac:spMk id="14" creationId="{23D09407-53BC-485E-B4CE-BC5E4FC4B25B}"/>
          </ac:spMkLst>
        </pc:spChg>
        <pc:spChg chg="add del">
          <ac:chgData name="Puneet Agarwal" userId="5598ee11-02e9-4699-9622-e28b7f4b43ef" providerId="ADAL" clId="{F35BDA52-3988-6C43-BF49-CD7A1A498DD7}" dt="2021-12-15T19:26:54.138" v="444" actId="26606"/>
          <ac:spMkLst>
            <pc:docMk/>
            <pc:sldMk cId="3468671152" sldId="298"/>
            <ac:spMk id="15" creationId="{921DB988-49FC-4608-B0A2-E2F3A4019041}"/>
          </ac:spMkLst>
        </pc:spChg>
        <pc:spChg chg="add del">
          <ac:chgData name="Puneet Agarwal" userId="5598ee11-02e9-4699-9622-e28b7f4b43ef" providerId="ADAL" clId="{F35BDA52-3988-6C43-BF49-CD7A1A498DD7}" dt="2021-12-15T19:26:54.138" v="444" actId="26606"/>
          <ac:spMkLst>
            <pc:docMk/>
            <pc:sldMk cId="3468671152" sldId="298"/>
            <ac:spMk id="16" creationId="{23D09407-53BC-485E-B4CE-BC5E4FC4B25B}"/>
          </ac:spMkLst>
        </pc:spChg>
        <pc:spChg chg="add del">
          <ac:chgData name="Puneet Agarwal" userId="5598ee11-02e9-4699-9622-e28b7f4b43ef" providerId="ADAL" clId="{F35BDA52-3988-6C43-BF49-CD7A1A498DD7}" dt="2021-12-15T19:27:03.236" v="450" actId="26606"/>
          <ac:spMkLst>
            <pc:docMk/>
            <pc:sldMk cId="3468671152" sldId="298"/>
            <ac:spMk id="22" creationId="{921DB988-49FC-4608-B0A2-E2F3A4019041}"/>
          </ac:spMkLst>
        </pc:spChg>
        <pc:spChg chg="add">
          <ac:chgData name="Puneet Agarwal" userId="5598ee11-02e9-4699-9622-e28b7f4b43ef" providerId="ADAL" clId="{F35BDA52-3988-6C43-BF49-CD7A1A498DD7}" dt="2021-12-15T19:27:03.239" v="451" actId="26606"/>
          <ac:spMkLst>
            <pc:docMk/>
            <pc:sldMk cId="3468671152" sldId="298"/>
            <ac:spMk id="31" creationId="{A4AC5506-6312-4701-8D3C-40187889A947}"/>
          </ac:spMkLst>
        </pc:spChg>
        <pc:grpChg chg="add del">
          <ac:chgData name="Puneet Agarwal" userId="5598ee11-02e9-4699-9622-e28b7f4b43ef" providerId="ADAL" clId="{F35BDA52-3988-6C43-BF49-CD7A1A498DD7}" dt="2021-12-15T19:26:54.138" v="444" actId="26606"/>
          <ac:grpSpMkLst>
            <pc:docMk/>
            <pc:sldMk cId="3468671152" sldId="298"/>
            <ac:grpSpMk id="17" creationId="{E9B930FD-8671-4C4C-ADCF-73AC1D0CD417}"/>
          </ac:grpSpMkLst>
        </pc:grpChg>
        <pc:grpChg chg="add del">
          <ac:chgData name="Puneet Agarwal" userId="5598ee11-02e9-4699-9622-e28b7f4b43ef" providerId="ADAL" clId="{F35BDA52-3988-6C43-BF49-CD7A1A498DD7}" dt="2021-12-15T19:26:54.138" v="444" actId="26606"/>
          <ac:grpSpMkLst>
            <pc:docMk/>
            <pc:sldMk cId="3468671152" sldId="298"/>
            <ac:grpSpMk id="23" creationId="{383C2651-AE0C-4AE4-8725-E2F9414FE219}"/>
          </ac:grpSpMkLst>
        </pc:grpChg>
        <pc:grpChg chg="add del">
          <ac:chgData name="Puneet Agarwal" userId="5598ee11-02e9-4699-9622-e28b7f4b43ef" providerId="ADAL" clId="{F35BDA52-3988-6C43-BF49-CD7A1A498DD7}" dt="2021-12-15T19:27:03.236" v="450" actId="26606"/>
          <ac:grpSpMkLst>
            <pc:docMk/>
            <pc:sldMk cId="3468671152" sldId="298"/>
            <ac:grpSpMk id="28" creationId="{E9B930FD-8671-4C4C-ADCF-73AC1D0CD417}"/>
          </ac:grpSpMkLst>
        </pc:grpChg>
        <pc:grpChg chg="add del">
          <ac:chgData name="Puneet Agarwal" userId="5598ee11-02e9-4699-9622-e28b7f4b43ef" providerId="ADAL" clId="{F35BDA52-3988-6C43-BF49-CD7A1A498DD7}" dt="2021-12-15T19:27:03.236" v="450" actId="26606"/>
          <ac:grpSpMkLst>
            <pc:docMk/>
            <pc:sldMk cId="3468671152" sldId="298"/>
            <ac:grpSpMk id="29" creationId="{383C2651-AE0C-4AE4-8725-E2F9414FE219}"/>
          </ac:grpSpMkLst>
        </pc:grpChg>
        <pc:picChg chg="add mod">
          <ac:chgData name="Puneet Agarwal" userId="5598ee11-02e9-4699-9622-e28b7f4b43ef" providerId="ADAL" clId="{F35BDA52-3988-6C43-BF49-CD7A1A498DD7}" dt="2021-12-15T19:30:26.017" v="476" actId="1076"/>
          <ac:picMkLst>
            <pc:docMk/>
            <pc:sldMk cId="3468671152" sldId="298"/>
            <ac:picMk id="3" creationId="{4039F6D1-340C-5B41-9FC1-32F9FD72172B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5T19:37:58.198" v="598" actId="1076"/>
        <pc:sldMkLst>
          <pc:docMk/>
          <pc:sldMk cId="2207602376" sldId="299"/>
        </pc:sldMkLst>
        <pc:spChg chg="del">
          <ac:chgData name="Puneet Agarwal" userId="5598ee11-02e9-4699-9622-e28b7f4b43ef" providerId="ADAL" clId="{F35BDA52-3988-6C43-BF49-CD7A1A498DD7}" dt="2021-12-15T19:37:46.998" v="595" actId="478"/>
          <ac:spMkLst>
            <pc:docMk/>
            <pc:sldMk cId="2207602376" sldId="299"/>
            <ac:spMk id="2" creationId="{4232D656-E456-CF40-B181-1989F76E9E1F}"/>
          </ac:spMkLst>
        </pc:spChg>
        <pc:spChg chg="add del mod">
          <ac:chgData name="Puneet Agarwal" userId="5598ee11-02e9-4699-9622-e28b7f4b43ef" providerId="ADAL" clId="{F35BDA52-3988-6C43-BF49-CD7A1A498DD7}" dt="2021-12-15T19:37:49.706" v="596" actId="478"/>
          <ac:spMkLst>
            <pc:docMk/>
            <pc:sldMk cId="2207602376" sldId="299"/>
            <ac:spMk id="4" creationId="{FFB5BDAF-8FE6-1447-AF58-7DA500852BFD}"/>
          </ac:spMkLst>
        </pc:spChg>
        <pc:spChg chg="add mod">
          <ac:chgData name="Puneet Agarwal" userId="5598ee11-02e9-4699-9622-e28b7f4b43ef" providerId="ADAL" clId="{F35BDA52-3988-6C43-BF49-CD7A1A498DD7}" dt="2021-12-15T19:37:58.198" v="598" actId="1076"/>
          <ac:spMkLst>
            <pc:docMk/>
            <pc:sldMk cId="2207602376" sldId="299"/>
            <ac:spMk id="7" creationId="{FAD764C3-4A76-B04E-A605-FB0BD3483B6F}"/>
          </ac:spMkLst>
        </pc:spChg>
        <pc:spChg chg="del">
          <ac:chgData name="Puneet Agarwal" userId="5598ee11-02e9-4699-9622-e28b7f4b43ef" providerId="ADAL" clId="{F35BDA52-3988-6C43-BF49-CD7A1A498DD7}" dt="2021-12-15T19:37:46.998" v="595" actId="478"/>
          <ac:spMkLst>
            <pc:docMk/>
            <pc:sldMk cId="2207602376" sldId="299"/>
            <ac:spMk id="8" creationId="{A4833C9B-99EC-EE42-A3C0-D945E1D3F0F6}"/>
          </ac:spMkLst>
        </pc:spChg>
        <pc:picChg chg="add mod">
          <ac:chgData name="Puneet Agarwal" userId="5598ee11-02e9-4699-9622-e28b7f4b43ef" providerId="ADAL" clId="{F35BDA52-3988-6C43-BF49-CD7A1A498DD7}" dt="2021-12-15T19:37:58.198" v="598" actId="1076"/>
          <ac:picMkLst>
            <pc:docMk/>
            <pc:sldMk cId="2207602376" sldId="299"/>
            <ac:picMk id="6" creationId="{330D4134-05E0-1A49-A298-46BFA87053EF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5T20:04:14.861" v="744" actId="478"/>
        <pc:sldMkLst>
          <pc:docMk/>
          <pc:sldMk cId="1808009768" sldId="300"/>
        </pc:sldMkLst>
        <pc:spChg chg="add del mod">
          <ac:chgData name="Puneet Agarwal" userId="5598ee11-02e9-4699-9622-e28b7f4b43ef" providerId="ADAL" clId="{F35BDA52-3988-6C43-BF49-CD7A1A498DD7}" dt="2021-12-15T20:04:14.861" v="744" actId="478"/>
          <ac:spMkLst>
            <pc:docMk/>
            <pc:sldMk cId="1808009768" sldId="300"/>
            <ac:spMk id="3" creationId="{23467ADF-F6DA-DB49-9CD5-1D45BB0FF4AD}"/>
          </ac:spMkLst>
        </pc:spChg>
        <pc:spChg chg="add mod">
          <ac:chgData name="Puneet Agarwal" userId="5598ee11-02e9-4699-9622-e28b7f4b43ef" providerId="ADAL" clId="{F35BDA52-3988-6C43-BF49-CD7A1A498DD7}" dt="2021-12-15T20:04:09.214" v="742"/>
          <ac:spMkLst>
            <pc:docMk/>
            <pc:sldMk cId="1808009768" sldId="300"/>
            <ac:spMk id="7" creationId="{1BB9E681-AEC8-054C-9085-1CAE66DD210B}"/>
          </ac:spMkLst>
        </pc:spChg>
        <pc:spChg chg="del">
          <ac:chgData name="Puneet Agarwal" userId="5598ee11-02e9-4699-9622-e28b7f4b43ef" providerId="ADAL" clId="{F35BDA52-3988-6C43-BF49-CD7A1A498DD7}" dt="2021-12-15T20:04:12.706" v="743" actId="478"/>
          <ac:spMkLst>
            <pc:docMk/>
            <pc:sldMk cId="1808009768" sldId="300"/>
            <ac:spMk id="8" creationId="{A4833C9B-99EC-EE42-A3C0-D945E1D3F0F6}"/>
          </ac:spMkLst>
        </pc:spChg>
        <pc:spChg chg="del">
          <ac:chgData name="Puneet Agarwal" userId="5598ee11-02e9-4699-9622-e28b7f4b43ef" providerId="ADAL" clId="{F35BDA52-3988-6C43-BF49-CD7A1A498DD7}" dt="2021-12-15T19:49:13.730" v="698" actId="478"/>
          <ac:spMkLst>
            <pc:docMk/>
            <pc:sldMk cId="1808009768" sldId="300"/>
            <ac:spMk id="13" creationId="{DBA70957-D538-6B4F-ADC7-9D9F8370122E}"/>
          </ac:spMkLst>
        </pc:spChg>
        <pc:spChg chg="mod">
          <ac:chgData name="Puneet Agarwal" userId="5598ee11-02e9-4699-9622-e28b7f4b43ef" providerId="ADAL" clId="{F35BDA52-3988-6C43-BF49-CD7A1A498DD7}" dt="2021-12-15T19:49:48.906" v="706" actId="1076"/>
          <ac:spMkLst>
            <pc:docMk/>
            <pc:sldMk cId="1808009768" sldId="300"/>
            <ac:spMk id="15" creationId="{7E57D6F4-962E-CE48-8E0D-7E5353CD14DC}"/>
          </ac:spMkLst>
        </pc:spChg>
        <pc:picChg chg="mod">
          <ac:chgData name="Puneet Agarwal" userId="5598ee11-02e9-4699-9622-e28b7f4b43ef" providerId="ADAL" clId="{F35BDA52-3988-6C43-BF49-CD7A1A498DD7}" dt="2021-12-15T19:49:56.511" v="707" actId="1076"/>
          <ac:picMkLst>
            <pc:docMk/>
            <pc:sldMk cId="1808009768" sldId="300"/>
            <ac:picMk id="4" creationId="{5FDC021A-5A84-D54D-8B57-287F92B82F90}"/>
          </ac:picMkLst>
        </pc:picChg>
        <pc:picChg chg="del">
          <ac:chgData name="Puneet Agarwal" userId="5598ee11-02e9-4699-9622-e28b7f4b43ef" providerId="ADAL" clId="{F35BDA52-3988-6C43-BF49-CD7A1A498DD7}" dt="2021-12-15T19:49:10.777" v="697" actId="478"/>
          <ac:picMkLst>
            <pc:docMk/>
            <pc:sldMk cId="1808009768" sldId="300"/>
            <ac:picMk id="1028" creationId="{809FC291-4D5C-634D-868A-E7BB5FDFCC76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5T20:05:35.962" v="760" actId="1076"/>
        <pc:sldMkLst>
          <pc:docMk/>
          <pc:sldMk cId="1573824124" sldId="301"/>
        </pc:sldMkLst>
        <pc:spChg chg="add del mod">
          <ac:chgData name="Puneet Agarwal" userId="5598ee11-02e9-4699-9622-e28b7f4b43ef" providerId="ADAL" clId="{F35BDA52-3988-6C43-BF49-CD7A1A498DD7}" dt="2021-12-15T20:04:22.685" v="747" actId="478"/>
          <ac:spMkLst>
            <pc:docMk/>
            <pc:sldMk cId="1573824124" sldId="301"/>
            <ac:spMk id="5" creationId="{393D1544-E791-804A-ABE8-E3AB677B4AC0}"/>
          </ac:spMkLst>
        </pc:spChg>
        <pc:spChg chg="add mod">
          <ac:chgData name="Puneet Agarwal" userId="5598ee11-02e9-4699-9622-e28b7f4b43ef" providerId="ADAL" clId="{F35BDA52-3988-6C43-BF49-CD7A1A498DD7}" dt="2021-12-15T20:05:16.816" v="756" actId="1076"/>
          <ac:spMkLst>
            <pc:docMk/>
            <pc:sldMk cId="1573824124" sldId="301"/>
            <ac:spMk id="6" creationId="{DE00827C-F79E-C440-87DC-0471EE812CCB}"/>
          </ac:spMkLst>
        </pc:spChg>
        <pc:spChg chg="del">
          <ac:chgData name="Puneet Agarwal" userId="5598ee11-02e9-4699-9622-e28b7f4b43ef" providerId="ADAL" clId="{F35BDA52-3988-6C43-BF49-CD7A1A498DD7}" dt="2021-12-15T20:04:20.795" v="746" actId="478"/>
          <ac:spMkLst>
            <pc:docMk/>
            <pc:sldMk cId="1573824124" sldId="301"/>
            <ac:spMk id="8" creationId="{A4833C9B-99EC-EE42-A3C0-D945E1D3F0F6}"/>
          </ac:spMkLst>
        </pc:spChg>
        <pc:spChg chg="mod">
          <ac:chgData name="Puneet Agarwal" userId="5598ee11-02e9-4699-9622-e28b7f4b43ef" providerId="ADAL" clId="{F35BDA52-3988-6C43-BF49-CD7A1A498DD7}" dt="2021-12-15T20:05:35.962" v="760" actId="1076"/>
          <ac:spMkLst>
            <pc:docMk/>
            <pc:sldMk cId="1573824124" sldId="301"/>
            <ac:spMk id="15" creationId="{7E57D6F4-962E-CE48-8E0D-7E5353CD14DC}"/>
          </ac:spMkLst>
        </pc:spChg>
        <pc:picChg chg="add mod modCrop">
          <ac:chgData name="Puneet Agarwal" userId="5598ee11-02e9-4699-9622-e28b7f4b43ef" providerId="ADAL" clId="{F35BDA52-3988-6C43-BF49-CD7A1A498DD7}" dt="2021-12-15T20:05:32.338" v="759" actId="1076"/>
          <ac:picMkLst>
            <pc:docMk/>
            <pc:sldMk cId="1573824124" sldId="301"/>
            <ac:picMk id="2" creationId="{CEB19F8A-D306-EA4E-B451-3B3468AABBAF}"/>
          </ac:picMkLst>
        </pc:picChg>
        <pc:picChg chg="del">
          <ac:chgData name="Puneet Agarwal" userId="5598ee11-02e9-4699-9622-e28b7f4b43ef" providerId="ADAL" clId="{F35BDA52-3988-6C43-BF49-CD7A1A498DD7}" dt="2021-12-15T20:02:38.962" v="710" actId="478"/>
          <ac:picMkLst>
            <pc:docMk/>
            <pc:sldMk cId="1573824124" sldId="301"/>
            <ac:picMk id="4" creationId="{5FDC021A-5A84-D54D-8B57-287F92B82F90}"/>
          </ac:picMkLst>
        </pc:picChg>
      </pc:sldChg>
      <pc:sldChg chg="modSp add mod">
        <pc:chgData name="Puneet Agarwal" userId="5598ee11-02e9-4699-9622-e28b7f4b43ef" providerId="ADAL" clId="{F35BDA52-3988-6C43-BF49-CD7A1A498DD7}" dt="2021-12-15T20:15:18.294" v="944" actId="1076"/>
        <pc:sldMkLst>
          <pc:docMk/>
          <pc:sldMk cId="4079263092" sldId="302"/>
        </pc:sldMkLst>
        <pc:spChg chg="mod">
          <ac:chgData name="Puneet Agarwal" userId="5598ee11-02e9-4699-9622-e28b7f4b43ef" providerId="ADAL" clId="{F35BDA52-3988-6C43-BF49-CD7A1A498DD7}" dt="2021-12-15T20:15:18.294" v="944" actId="1076"/>
          <ac:spMkLst>
            <pc:docMk/>
            <pc:sldMk cId="4079263092" sldId="302"/>
            <ac:spMk id="8" creationId="{A4833C9B-99EC-EE42-A3C0-D945E1D3F0F6}"/>
          </ac:spMkLst>
        </pc:spChg>
      </pc:sldChg>
      <pc:sldChg chg="addSp delSp modSp add mod">
        <pc:chgData name="Puneet Agarwal" userId="5598ee11-02e9-4699-9622-e28b7f4b43ef" providerId="ADAL" clId="{F35BDA52-3988-6C43-BF49-CD7A1A498DD7}" dt="2021-12-15T20:40:38.316" v="1177" actId="20577"/>
        <pc:sldMkLst>
          <pc:docMk/>
          <pc:sldMk cId="2270621022" sldId="303"/>
        </pc:sldMkLst>
        <pc:spChg chg="add del mod">
          <ac:chgData name="Puneet Agarwal" userId="5598ee11-02e9-4699-9622-e28b7f4b43ef" providerId="ADAL" clId="{F35BDA52-3988-6C43-BF49-CD7A1A498DD7}" dt="2021-12-15T20:33:53.209" v="947" actId="478"/>
          <ac:spMkLst>
            <pc:docMk/>
            <pc:sldMk cId="2270621022" sldId="303"/>
            <ac:spMk id="3" creationId="{BDC40B42-AE3A-DA49-8D68-084276B6D596}"/>
          </ac:spMkLst>
        </pc:spChg>
        <pc:spChg chg="add del">
          <ac:chgData name="Puneet Agarwal" userId="5598ee11-02e9-4699-9622-e28b7f4b43ef" providerId="ADAL" clId="{F35BDA52-3988-6C43-BF49-CD7A1A498DD7}" dt="2021-12-15T20:33:58.844" v="950" actId="22"/>
          <ac:spMkLst>
            <pc:docMk/>
            <pc:sldMk cId="2270621022" sldId="303"/>
            <ac:spMk id="6" creationId="{859A41A8-E99E-A449-ABCB-EC094C27A589}"/>
          </ac:spMkLst>
        </pc:spChg>
        <pc:spChg chg="add mod">
          <ac:chgData name="Puneet Agarwal" userId="5598ee11-02e9-4699-9622-e28b7f4b43ef" providerId="ADAL" clId="{F35BDA52-3988-6C43-BF49-CD7A1A498DD7}" dt="2021-12-15T20:40:27.382" v="1175" actId="207"/>
          <ac:spMkLst>
            <pc:docMk/>
            <pc:sldMk cId="2270621022" sldId="303"/>
            <ac:spMk id="7" creationId="{765B7133-1ECB-F74A-94C1-70281E0FC077}"/>
          </ac:spMkLst>
        </pc:spChg>
        <pc:spChg chg="del">
          <ac:chgData name="Puneet Agarwal" userId="5598ee11-02e9-4699-9622-e28b7f4b43ef" providerId="ADAL" clId="{F35BDA52-3988-6C43-BF49-CD7A1A498DD7}" dt="2021-12-15T20:33:49.964" v="946" actId="478"/>
          <ac:spMkLst>
            <pc:docMk/>
            <pc:sldMk cId="2270621022" sldId="303"/>
            <ac:spMk id="8" creationId="{A4833C9B-99EC-EE42-A3C0-D945E1D3F0F6}"/>
          </ac:spMkLst>
        </pc:spChg>
        <pc:spChg chg="add mod">
          <ac:chgData name="Puneet Agarwal" userId="5598ee11-02e9-4699-9622-e28b7f4b43ef" providerId="ADAL" clId="{F35BDA52-3988-6C43-BF49-CD7A1A498DD7}" dt="2021-12-15T20:40:38.316" v="1177" actId="20577"/>
          <ac:spMkLst>
            <pc:docMk/>
            <pc:sldMk cId="2270621022" sldId="303"/>
            <ac:spMk id="9" creationId="{85010704-8F60-0E4B-8420-905F78B27F80}"/>
          </ac:spMkLst>
        </pc:spChg>
        <pc:picChg chg="add mod">
          <ac:chgData name="Puneet Agarwal" userId="5598ee11-02e9-4699-9622-e28b7f4b43ef" providerId="ADAL" clId="{F35BDA52-3988-6C43-BF49-CD7A1A498DD7}" dt="2021-12-15T20:40:04.041" v="1168" actId="1076"/>
          <ac:picMkLst>
            <pc:docMk/>
            <pc:sldMk cId="2270621022" sldId="303"/>
            <ac:picMk id="5" creationId="{A8054392-9F89-9A4B-A7D7-E3923C060DFF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5T20:54:25.156" v="1582" actId="207"/>
        <pc:sldMkLst>
          <pc:docMk/>
          <pc:sldMk cId="483791405" sldId="304"/>
        </pc:sldMkLst>
        <pc:spChg chg="add mod">
          <ac:chgData name="Puneet Agarwal" userId="5598ee11-02e9-4699-9622-e28b7f4b43ef" providerId="ADAL" clId="{F35BDA52-3988-6C43-BF49-CD7A1A498DD7}" dt="2021-12-15T20:45:46.621" v="1271" actId="113"/>
          <ac:spMkLst>
            <pc:docMk/>
            <pc:sldMk cId="483791405" sldId="304"/>
            <ac:spMk id="2" creationId="{E4CE0CB6-525F-E346-A3FE-F49F305132F2}"/>
          </ac:spMkLst>
        </pc:spChg>
        <pc:spChg chg="add mod">
          <ac:chgData name="Puneet Agarwal" userId="5598ee11-02e9-4699-9622-e28b7f4b43ef" providerId="ADAL" clId="{F35BDA52-3988-6C43-BF49-CD7A1A498DD7}" dt="2021-12-15T20:53:59.925" v="1576" actId="1076"/>
          <ac:spMkLst>
            <pc:docMk/>
            <pc:sldMk cId="483791405" sldId="304"/>
            <ac:spMk id="3" creationId="{F2E94C10-8EB9-5A42-8BD2-748CFE180B91}"/>
          </ac:spMkLst>
        </pc:spChg>
        <pc:spChg chg="add mod">
          <ac:chgData name="Puneet Agarwal" userId="5598ee11-02e9-4699-9622-e28b7f4b43ef" providerId="ADAL" clId="{F35BDA52-3988-6C43-BF49-CD7A1A498DD7}" dt="2021-12-15T20:53:47.648" v="1573" actId="1076"/>
          <ac:spMkLst>
            <pc:docMk/>
            <pc:sldMk cId="483791405" sldId="304"/>
            <ac:spMk id="6" creationId="{0F25EEF5-2CE7-4441-90F6-AE8205CEC417}"/>
          </ac:spMkLst>
        </pc:spChg>
        <pc:spChg chg="del">
          <ac:chgData name="Puneet Agarwal" userId="5598ee11-02e9-4699-9622-e28b7f4b43ef" providerId="ADAL" clId="{F35BDA52-3988-6C43-BF49-CD7A1A498DD7}" dt="2021-12-15T20:41:52.072" v="1207" actId="478"/>
          <ac:spMkLst>
            <pc:docMk/>
            <pc:sldMk cId="483791405" sldId="304"/>
            <ac:spMk id="7" creationId="{765B7133-1ECB-F74A-94C1-70281E0FC077}"/>
          </ac:spMkLst>
        </pc:spChg>
        <pc:spChg chg="add mod">
          <ac:chgData name="Puneet Agarwal" userId="5598ee11-02e9-4699-9622-e28b7f4b43ef" providerId="ADAL" clId="{F35BDA52-3988-6C43-BF49-CD7A1A498DD7}" dt="2021-12-15T20:54:03.611" v="1577" actId="1076"/>
          <ac:spMkLst>
            <pc:docMk/>
            <pc:sldMk cId="483791405" sldId="304"/>
            <ac:spMk id="8" creationId="{CEF1C0E5-59C7-0A4D-B862-AA6DA4797420}"/>
          </ac:spMkLst>
        </pc:spChg>
        <pc:spChg chg="mod">
          <ac:chgData name="Puneet Agarwal" userId="5598ee11-02e9-4699-9622-e28b7f4b43ef" providerId="ADAL" clId="{F35BDA52-3988-6C43-BF49-CD7A1A498DD7}" dt="2021-12-15T20:41:43.451" v="1205" actId="20577"/>
          <ac:spMkLst>
            <pc:docMk/>
            <pc:sldMk cId="483791405" sldId="304"/>
            <ac:spMk id="9" creationId="{85010704-8F60-0E4B-8420-905F78B27F80}"/>
          </ac:spMkLst>
        </pc:spChg>
        <pc:spChg chg="add mod">
          <ac:chgData name="Puneet Agarwal" userId="5598ee11-02e9-4699-9622-e28b7f4b43ef" providerId="ADAL" clId="{F35BDA52-3988-6C43-BF49-CD7A1A498DD7}" dt="2021-12-15T20:50:56.038" v="1559" actId="1076"/>
          <ac:spMkLst>
            <pc:docMk/>
            <pc:sldMk cId="483791405" sldId="304"/>
            <ac:spMk id="10" creationId="{982FCC4A-DA7C-0746-B5FD-E906739A6DE1}"/>
          </ac:spMkLst>
        </pc:spChg>
        <pc:spChg chg="add del mod">
          <ac:chgData name="Puneet Agarwal" userId="5598ee11-02e9-4699-9622-e28b7f4b43ef" providerId="ADAL" clId="{F35BDA52-3988-6C43-BF49-CD7A1A498DD7}" dt="2021-12-15T20:47:09.090" v="1300"/>
          <ac:spMkLst>
            <pc:docMk/>
            <pc:sldMk cId="483791405" sldId="304"/>
            <ac:spMk id="24" creationId="{B71AA5EF-C6D8-3D43-8777-485AB34E223A}"/>
          </ac:spMkLst>
        </pc:spChg>
        <pc:spChg chg="add mod">
          <ac:chgData name="Puneet Agarwal" userId="5598ee11-02e9-4699-9622-e28b7f4b43ef" providerId="ADAL" clId="{F35BDA52-3988-6C43-BF49-CD7A1A498DD7}" dt="2021-12-15T20:54:25.156" v="1582" actId="207"/>
          <ac:spMkLst>
            <pc:docMk/>
            <pc:sldMk cId="483791405" sldId="304"/>
            <ac:spMk id="25" creationId="{D2FF8FE7-2F4A-8A4A-829A-BF1AA6EA77F2}"/>
          </ac:spMkLst>
        </pc:spChg>
        <pc:spChg chg="add mod">
          <ac:chgData name="Puneet Agarwal" userId="5598ee11-02e9-4699-9622-e28b7f4b43ef" providerId="ADAL" clId="{F35BDA52-3988-6C43-BF49-CD7A1A498DD7}" dt="2021-12-15T20:53:07.913" v="1566" actId="1076"/>
          <ac:spMkLst>
            <pc:docMk/>
            <pc:sldMk cId="483791405" sldId="304"/>
            <ac:spMk id="29" creationId="{ACB5FCB2-7BAF-5E46-8558-0F6588A75A15}"/>
          </ac:spMkLst>
        </pc:spChg>
        <pc:spChg chg="add mod">
          <ac:chgData name="Puneet Agarwal" userId="5598ee11-02e9-4699-9622-e28b7f4b43ef" providerId="ADAL" clId="{F35BDA52-3988-6C43-BF49-CD7A1A498DD7}" dt="2021-12-15T20:53:16.884" v="1569" actId="14100"/>
          <ac:spMkLst>
            <pc:docMk/>
            <pc:sldMk cId="483791405" sldId="304"/>
            <ac:spMk id="30" creationId="{C0E16437-21E2-C947-AA38-07A9E2CE5E36}"/>
          </ac:spMkLst>
        </pc:spChg>
        <pc:picChg chg="del">
          <ac:chgData name="Puneet Agarwal" userId="5598ee11-02e9-4699-9622-e28b7f4b43ef" providerId="ADAL" clId="{F35BDA52-3988-6C43-BF49-CD7A1A498DD7}" dt="2021-12-15T20:41:49.903" v="1206" actId="478"/>
          <ac:picMkLst>
            <pc:docMk/>
            <pc:sldMk cId="483791405" sldId="304"/>
            <ac:picMk id="5" creationId="{A8054392-9F89-9A4B-A7D7-E3923C060DFF}"/>
          </ac:picMkLst>
        </pc:picChg>
        <pc:cxnChg chg="add mod">
          <ac:chgData name="Puneet Agarwal" userId="5598ee11-02e9-4699-9622-e28b7f4b43ef" providerId="ADAL" clId="{F35BDA52-3988-6C43-BF49-CD7A1A498DD7}" dt="2021-12-15T20:53:47.648" v="1573" actId="1076"/>
          <ac:cxnSpMkLst>
            <pc:docMk/>
            <pc:sldMk cId="483791405" sldId="304"/>
            <ac:cxnSpMk id="11" creationId="{8E6AE887-028E-524D-83ED-4D51848651AB}"/>
          </ac:cxnSpMkLst>
        </pc:cxnChg>
        <pc:cxnChg chg="add mod">
          <ac:chgData name="Puneet Agarwal" userId="5598ee11-02e9-4699-9622-e28b7f4b43ef" providerId="ADAL" clId="{F35BDA52-3988-6C43-BF49-CD7A1A498DD7}" dt="2021-12-15T20:53:51.632" v="1574" actId="1076"/>
          <ac:cxnSpMkLst>
            <pc:docMk/>
            <pc:sldMk cId="483791405" sldId="304"/>
            <ac:cxnSpMk id="12" creationId="{ACEE5102-749B-B448-846A-EEA04796499C}"/>
          </ac:cxnSpMkLst>
        </pc:cxnChg>
        <pc:cxnChg chg="add mod">
          <ac:chgData name="Puneet Agarwal" userId="5598ee11-02e9-4699-9622-e28b7f4b43ef" providerId="ADAL" clId="{F35BDA52-3988-6C43-BF49-CD7A1A498DD7}" dt="2021-12-15T20:54:03.611" v="1577" actId="1076"/>
          <ac:cxnSpMkLst>
            <pc:docMk/>
            <pc:sldMk cId="483791405" sldId="304"/>
            <ac:cxnSpMk id="14" creationId="{785E423B-4A97-254D-8635-E237E9353826}"/>
          </ac:cxnSpMkLst>
        </pc:cxnChg>
        <pc:cxnChg chg="add mod">
          <ac:chgData name="Puneet Agarwal" userId="5598ee11-02e9-4699-9622-e28b7f4b43ef" providerId="ADAL" clId="{F35BDA52-3988-6C43-BF49-CD7A1A498DD7}" dt="2021-12-15T20:53:59.925" v="1576" actId="1076"/>
          <ac:cxnSpMkLst>
            <pc:docMk/>
            <pc:sldMk cId="483791405" sldId="304"/>
            <ac:cxnSpMk id="16" creationId="{8BDB2FBD-10E9-3A44-A869-4B27984A5D91}"/>
          </ac:cxnSpMkLst>
        </pc:cxnChg>
        <pc:cxnChg chg="add mod">
          <ac:chgData name="Puneet Agarwal" userId="5598ee11-02e9-4699-9622-e28b7f4b43ef" providerId="ADAL" clId="{F35BDA52-3988-6C43-BF49-CD7A1A498DD7}" dt="2021-12-15T20:50:56.038" v="1559" actId="1076"/>
          <ac:cxnSpMkLst>
            <pc:docMk/>
            <pc:sldMk cId="483791405" sldId="304"/>
            <ac:cxnSpMk id="18" creationId="{69C671AC-33BB-2743-804D-84D996C24065}"/>
          </ac:cxnSpMkLst>
        </pc:cxnChg>
      </pc:sldChg>
      <pc:sldChg chg="addSp delSp modSp add mod">
        <pc:chgData name="Puneet Agarwal" userId="5598ee11-02e9-4699-9622-e28b7f4b43ef" providerId="ADAL" clId="{F35BDA52-3988-6C43-BF49-CD7A1A498DD7}" dt="2021-12-23T04:29:37.268" v="10862" actId="20577"/>
        <pc:sldMkLst>
          <pc:docMk/>
          <pc:sldMk cId="1709987472" sldId="305"/>
        </pc:sldMkLst>
        <pc:spChg chg="del">
          <ac:chgData name="Puneet Agarwal" userId="5598ee11-02e9-4699-9622-e28b7f4b43ef" providerId="ADAL" clId="{F35BDA52-3988-6C43-BF49-CD7A1A498DD7}" dt="2021-12-15T20:56:19.588" v="1584" actId="478"/>
          <ac:spMkLst>
            <pc:docMk/>
            <pc:sldMk cId="1709987472" sldId="305"/>
            <ac:spMk id="2" creationId="{E4CE0CB6-525F-E346-A3FE-F49F305132F2}"/>
          </ac:spMkLst>
        </pc:spChg>
        <pc:spChg chg="del">
          <ac:chgData name="Puneet Agarwal" userId="5598ee11-02e9-4699-9622-e28b7f4b43ef" providerId="ADAL" clId="{F35BDA52-3988-6C43-BF49-CD7A1A498DD7}" dt="2021-12-15T20:56:19.588" v="1584" actId="478"/>
          <ac:spMkLst>
            <pc:docMk/>
            <pc:sldMk cId="1709987472" sldId="305"/>
            <ac:spMk id="3" creationId="{F2E94C10-8EB9-5A42-8BD2-748CFE180B91}"/>
          </ac:spMkLst>
        </pc:spChg>
        <pc:spChg chg="add mod">
          <ac:chgData name="Puneet Agarwal" userId="5598ee11-02e9-4699-9622-e28b7f4b43ef" providerId="ADAL" clId="{F35BDA52-3988-6C43-BF49-CD7A1A498DD7}" dt="2021-12-23T04:29:37.268" v="10862" actId="20577"/>
          <ac:spMkLst>
            <pc:docMk/>
            <pc:sldMk cId="1709987472" sldId="305"/>
            <ac:spMk id="4" creationId="{35A26855-F2F5-8E4E-8321-ED33FDE94049}"/>
          </ac:spMkLst>
        </pc:spChg>
        <pc:spChg chg="del">
          <ac:chgData name="Puneet Agarwal" userId="5598ee11-02e9-4699-9622-e28b7f4b43ef" providerId="ADAL" clId="{F35BDA52-3988-6C43-BF49-CD7A1A498DD7}" dt="2021-12-15T20:56:19.588" v="1584" actId="478"/>
          <ac:spMkLst>
            <pc:docMk/>
            <pc:sldMk cId="1709987472" sldId="305"/>
            <ac:spMk id="6" creationId="{0F25EEF5-2CE7-4441-90F6-AE8205CEC417}"/>
          </ac:spMkLst>
        </pc:spChg>
        <pc:spChg chg="del">
          <ac:chgData name="Puneet Agarwal" userId="5598ee11-02e9-4699-9622-e28b7f4b43ef" providerId="ADAL" clId="{F35BDA52-3988-6C43-BF49-CD7A1A498DD7}" dt="2021-12-15T20:56:19.588" v="1584" actId="478"/>
          <ac:spMkLst>
            <pc:docMk/>
            <pc:sldMk cId="1709987472" sldId="305"/>
            <ac:spMk id="8" creationId="{CEF1C0E5-59C7-0A4D-B862-AA6DA4797420}"/>
          </ac:spMkLst>
        </pc:spChg>
        <pc:spChg chg="del">
          <ac:chgData name="Puneet Agarwal" userId="5598ee11-02e9-4699-9622-e28b7f4b43ef" providerId="ADAL" clId="{F35BDA52-3988-6C43-BF49-CD7A1A498DD7}" dt="2021-12-15T20:56:19.588" v="1584" actId="478"/>
          <ac:spMkLst>
            <pc:docMk/>
            <pc:sldMk cId="1709987472" sldId="305"/>
            <ac:spMk id="10" creationId="{982FCC4A-DA7C-0746-B5FD-E906739A6DE1}"/>
          </ac:spMkLst>
        </pc:spChg>
        <pc:spChg chg="del">
          <ac:chgData name="Puneet Agarwal" userId="5598ee11-02e9-4699-9622-e28b7f4b43ef" providerId="ADAL" clId="{F35BDA52-3988-6C43-BF49-CD7A1A498DD7}" dt="2021-12-15T20:56:19.588" v="1584" actId="478"/>
          <ac:spMkLst>
            <pc:docMk/>
            <pc:sldMk cId="1709987472" sldId="305"/>
            <ac:spMk id="25" creationId="{D2FF8FE7-2F4A-8A4A-829A-BF1AA6EA77F2}"/>
          </ac:spMkLst>
        </pc:spChg>
        <pc:spChg chg="del">
          <ac:chgData name="Puneet Agarwal" userId="5598ee11-02e9-4699-9622-e28b7f4b43ef" providerId="ADAL" clId="{F35BDA52-3988-6C43-BF49-CD7A1A498DD7}" dt="2021-12-15T20:56:19.588" v="1584" actId="478"/>
          <ac:spMkLst>
            <pc:docMk/>
            <pc:sldMk cId="1709987472" sldId="305"/>
            <ac:spMk id="29" creationId="{ACB5FCB2-7BAF-5E46-8558-0F6588A75A15}"/>
          </ac:spMkLst>
        </pc:spChg>
        <pc:spChg chg="del">
          <ac:chgData name="Puneet Agarwal" userId="5598ee11-02e9-4699-9622-e28b7f4b43ef" providerId="ADAL" clId="{F35BDA52-3988-6C43-BF49-CD7A1A498DD7}" dt="2021-12-15T20:56:19.588" v="1584" actId="478"/>
          <ac:spMkLst>
            <pc:docMk/>
            <pc:sldMk cId="1709987472" sldId="305"/>
            <ac:spMk id="30" creationId="{C0E16437-21E2-C947-AA38-07A9E2CE5E36}"/>
          </ac:spMkLst>
        </pc:spChg>
        <pc:cxnChg chg="del mod">
          <ac:chgData name="Puneet Agarwal" userId="5598ee11-02e9-4699-9622-e28b7f4b43ef" providerId="ADAL" clId="{F35BDA52-3988-6C43-BF49-CD7A1A498DD7}" dt="2021-12-15T20:56:19.588" v="1584" actId="478"/>
          <ac:cxnSpMkLst>
            <pc:docMk/>
            <pc:sldMk cId="1709987472" sldId="305"/>
            <ac:cxnSpMk id="11" creationId="{8E6AE887-028E-524D-83ED-4D51848651AB}"/>
          </ac:cxnSpMkLst>
        </pc:cxnChg>
        <pc:cxnChg chg="del">
          <ac:chgData name="Puneet Agarwal" userId="5598ee11-02e9-4699-9622-e28b7f4b43ef" providerId="ADAL" clId="{F35BDA52-3988-6C43-BF49-CD7A1A498DD7}" dt="2021-12-15T20:56:19.588" v="1584" actId="478"/>
          <ac:cxnSpMkLst>
            <pc:docMk/>
            <pc:sldMk cId="1709987472" sldId="305"/>
            <ac:cxnSpMk id="12" creationId="{ACEE5102-749B-B448-846A-EEA04796499C}"/>
          </ac:cxnSpMkLst>
        </pc:cxnChg>
        <pc:cxnChg chg="del mod">
          <ac:chgData name="Puneet Agarwal" userId="5598ee11-02e9-4699-9622-e28b7f4b43ef" providerId="ADAL" clId="{F35BDA52-3988-6C43-BF49-CD7A1A498DD7}" dt="2021-12-15T20:56:19.588" v="1584" actId="478"/>
          <ac:cxnSpMkLst>
            <pc:docMk/>
            <pc:sldMk cId="1709987472" sldId="305"/>
            <ac:cxnSpMk id="14" creationId="{785E423B-4A97-254D-8635-E237E9353826}"/>
          </ac:cxnSpMkLst>
        </pc:cxnChg>
        <pc:cxnChg chg="del mod">
          <ac:chgData name="Puneet Agarwal" userId="5598ee11-02e9-4699-9622-e28b7f4b43ef" providerId="ADAL" clId="{F35BDA52-3988-6C43-BF49-CD7A1A498DD7}" dt="2021-12-15T20:56:19.588" v="1584" actId="478"/>
          <ac:cxnSpMkLst>
            <pc:docMk/>
            <pc:sldMk cId="1709987472" sldId="305"/>
            <ac:cxnSpMk id="16" creationId="{8BDB2FBD-10E9-3A44-A869-4B27984A5D91}"/>
          </ac:cxnSpMkLst>
        </pc:cxnChg>
        <pc:cxnChg chg="del mod">
          <ac:chgData name="Puneet Agarwal" userId="5598ee11-02e9-4699-9622-e28b7f4b43ef" providerId="ADAL" clId="{F35BDA52-3988-6C43-BF49-CD7A1A498DD7}" dt="2021-12-15T20:56:19.588" v="1584" actId="478"/>
          <ac:cxnSpMkLst>
            <pc:docMk/>
            <pc:sldMk cId="1709987472" sldId="305"/>
            <ac:cxnSpMk id="18" creationId="{69C671AC-33BB-2743-804D-84D996C24065}"/>
          </ac:cxnSpMkLst>
        </pc:cxnChg>
      </pc:sldChg>
      <pc:sldChg chg="addSp delSp modSp add mod">
        <pc:chgData name="Puneet Agarwal" userId="5598ee11-02e9-4699-9622-e28b7f4b43ef" providerId="ADAL" clId="{F35BDA52-3988-6C43-BF49-CD7A1A498DD7}" dt="2021-12-15T21:09:07.968" v="2099" actId="207"/>
        <pc:sldMkLst>
          <pc:docMk/>
          <pc:sldMk cId="3825909346" sldId="306"/>
        </pc:sldMkLst>
        <pc:spChg chg="mod">
          <ac:chgData name="Puneet Agarwal" userId="5598ee11-02e9-4699-9622-e28b7f4b43ef" providerId="ADAL" clId="{F35BDA52-3988-6C43-BF49-CD7A1A498DD7}" dt="2021-12-15T21:06:56.674" v="1957" actId="20577"/>
          <ac:spMkLst>
            <pc:docMk/>
            <pc:sldMk cId="3825909346" sldId="306"/>
            <ac:spMk id="6" creationId="{0F25EEF5-2CE7-4441-90F6-AE8205CEC417}"/>
          </ac:spMkLst>
        </pc:spChg>
        <pc:spChg chg="add mod">
          <ac:chgData name="Puneet Agarwal" userId="5598ee11-02e9-4699-9622-e28b7f4b43ef" providerId="ADAL" clId="{F35BDA52-3988-6C43-BF49-CD7A1A498DD7}" dt="2021-12-15T21:06:32.321" v="1919" actId="208"/>
          <ac:spMkLst>
            <pc:docMk/>
            <pc:sldMk cId="3825909346" sldId="306"/>
            <ac:spMk id="7" creationId="{F1F7BA2A-B6CC-3149-A81C-0A5AD6013F78}"/>
          </ac:spMkLst>
        </pc:spChg>
        <pc:spChg chg="mod">
          <ac:chgData name="Puneet Agarwal" userId="5598ee11-02e9-4699-9622-e28b7f4b43ef" providerId="ADAL" clId="{F35BDA52-3988-6C43-BF49-CD7A1A498DD7}" dt="2021-12-15T21:02:49.486" v="1875" actId="20577"/>
          <ac:spMkLst>
            <pc:docMk/>
            <pc:sldMk cId="3825909346" sldId="306"/>
            <ac:spMk id="9" creationId="{85010704-8F60-0E4B-8420-905F78B27F80}"/>
          </ac:spMkLst>
        </pc:spChg>
        <pc:spChg chg="add mod">
          <ac:chgData name="Puneet Agarwal" userId="5598ee11-02e9-4699-9622-e28b7f4b43ef" providerId="ADAL" clId="{F35BDA52-3988-6C43-BF49-CD7A1A498DD7}" dt="2021-12-15T21:05:15.594" v="1892" actId="113"/>
          <ac:spMkLst>
            <pc:docMk/>
            <pc:sldMk cId="3825909346" sldId="306"/>
            <ac:spMk id="13" creationId="{CCE3CC67-0707-6941-8EBD-C4109A92331A}"/>
          </ac:spMkLst>
        </pc:spChg>
        <pc:spChg chg="mod">
          <ac:chgData name="Puneet Agarwal" userId="5598ee11-02e9-4699-9622-e28b7f4b43ef" providerId="ADAL" clId="{F35BDA52-3988-6C43-BF49-CD7A1A498DD7}" dt="2021-12-15T21:09:07.968" v="2099" actId="207"/>
          <ac:spMkLst>
            <pc:docMk/>
            <pc:sldMk cId="3825909346" sldId="306"/>
            <ac:spMk id="25" creationId="{D2FF8FE7-2F4A-8A4A-829A-BF1AA6EA77F2}"/>
          </ac:spMkLst>
        </pc:spChg>
        <pc:picChg chg="add mod">
          <ac:chgData name="Puneet Agarwal" userId="5598ee11-02e9-4699-9622-e28b7f4b43ef" providerId="ADAL" clId="{F35BDA52-3988-6C43-BF49-CD7A1A498DD7}" dt="2021-12-15T21:04:52.156" v="1883" actId="1076"/>
          <ac:picMkLst>
            <pc:docMk/>
            <pc:sldMk cId="3825909346" sldId="306"/>
            <ac:picMk id="5" creationId="{F4325C51-B710-F54A-9342-A583DCFAB740}"/>
          </ac:picMkLst>
        </pc:picChg>
        <pc:cxnChg chg="add del mod">
          <ac:chgData name="Puneet Agarwal" userId="5598ee11-02e9-4699-9622-e28b7f4b43ef" providerId="ADAL" clId="{F35BDA52-3988-6C43-BF49-CD7A1A498DD7}" dt="2021-12-15T21:05:37.198" v="1894" actId="478"/>
          <ac:cxnSpMkLst>
            <pc:docMk/>
            <pc:sldMk cId="3825909346" sldId="306"/>
            <ac:cxnSpMk id="17" creationId="{AAE256CC-CDBD-5E41-8132-56D4B7C70D16}"/>
          </ac:cxnSpMkLst>
        </pc:cxnChg>
        <pc:cxnChg chg="add mod">
          <ac:chgData name="Puneet Agarwal" userId="5598ee11-02e9-4699-9622-e28b7f4b43ef" providerId="ADAL" clId="{F35BDA52-3988-6C43-BF49-CD7A1A498DD7}" dt="2021-12-15T21:06:10.867" v="1917" actId="692"/>
          <ac:cxnSpMkLst>
            <pc:docMk/>
            <pc:sldMk cId="3825909346" sldId="306"/>
            <ac:cxnSpMk id="20" creationId="{DC2B419F-4F2A-C34A-B6DA-660D6634808C}"/>
          </ac:cxnSpMkLst>
        </pc:cxnChg>
      </pc:sldChg>
      <pc:sldChg chg="addSp delSp modSp add mod">
        <pc:chgData name="Puneet Agarwal" userId="5598ee11-02e9-4699-9622-e28b7f4b43ef" providerId="ADAL" clId="{F35BDA52-3988-6C43-BF49-CD7A1A498DD7}" dt="2021-12-16T02:59:15.631" v="2254" actId="1076"/>
        <pc:sldMkLst>
          <pc:docMk/>
          <pc:sldMk cId="1658058012" sldId="307"/>
        </pc:sldMkLst>
        <pc:spChg chg="del mod">
          <ac:chgData name="Puneet Agarwal" userId="5598ee11-02e9-4699-9622-e28b7f4b43ef" providerId="ADAL" clId="{F35BDA52-3988-6C43-BF49-CD7A1A498DD7}" dt="2021-12-16T02:50:31.158" v="2103" actId="478"/>
          <ac:spMkLst>
            <pc:docMk/>
            <pc:sldMk cId="1658058012" sldId="307"/>
            <ac:spMk id="2" creationId="{E4CE0CB6-525F-E346-A3FE-F49F305132F2}"/>
          </ac:spMkLst>
        </pc:spChg>
        <pc:spChg chg="mod">
          <ac:chgData name="Puneet Agarwal" userId="5598ee11-02e9-4699-9622-e28b7f4b43ef" providerId="ADAL" clId="{F35BDA52-3988-6C43-BF49-CD7A1A498DD7}" dt="2021-12-16T02:58:18.855" v="2204" actId="1036"/>
          <ac:spMkLst>
            <pc:docMk/>
            <pc:sldMk cId="1658058012" sldId="307"/>
            <ac:spMk id="3" creationId="{F2E94C10-8EB9-5A42-8BD2-748CFE180B91}"/>
          </ac:spMkLst>
        </pc:spChg>
        <pc:spChg chg="mod">
          <ac:chgData name="Puneet Agarwal" userId="5598ee11-02e9-4699-9622-e28b7f4b43ef" providerId="ADAL" clId="{F35BDA52-3988-6C43-BF49-CD7A1A498DD7}" dt="2021-12-16T02:58:18.855" v="2204" actId="1036"/>
          <ac:spMkLst>
            <pc:docMk/>
            <pc:sldMk cId="1658058012" sldId="307"/>
            <ac:spMk id="6" creationId="{0F25EEF5-2CE7-4441-90F6-AE8205CEC417}"/>
          </ac:spMkLst>
        </pc:spChg>
        <pc:spChg chg="mod">
          <ac:chgData name="Puneet Agarwal" userId="5598ee11-02e9-4699-9622-e28b7f4b43ef" providerId="ADAL" clId="{F35BDA52-3988-6C43-BF49-CD7A1A498DD7}" dt="2021-12-16T02:58:18.855" v="2204" actId="1036"/>
          <ac:spMkLst>
            <pc:docMk/>
            <pc:sldMk cId="1658058012" sldId="307"/>
            <ac:spMk id="7" creationId="{F1F7BA2A-B6CC-3149-A81C-0A5AD6013F78}"/>
          </ac:spMkLst>
        </pc:spChg>
        <pc:spChg chg="mod">
          <ac:chgData name="Puneet Agarwal" userId="5598ee11-02e9-4699-9622-e28b7f4b43ef" providerId="ADAL" clId="{F35BDA52-3988-6C43-BF49-CD7A1A498DD7}" dt="2021-12-16T02:58:18.855" v="2204" actId="1036"/>
          <ac:spMkLst>
            <pc:docMk/>
            <pc:sldMk cId="1658058012" sldId="307"/>
            <ac:spMk id="8" creationId="{CEF1C0E5-59C7-0A4D-B862-AA6DA4797420}"/>
          </ac:spMkLst>
        </pc:spChg>
        <pc:spChg chg="mod">
          <ac:chgData name="Puneet Agarwal" userId="5598ee11-02e9-4699-9622-e28b7f4b43ef" providerId="ADAL" clId="{F35BDA52-3988-6C43-BF49-CD7A1A498DD7}" dt="2021-12-16T02:58:09.942" v="2187" actId="1076"/>
          <ac:spMkLst>
            <pc:docMk/>
            <pc:sldMk cId="1658058012" sldId="307"/>
            <ac:spMk id="9" creationId="{85010704-8F60-0E4B-8420-905F78B27F80}"/>
          </ac:spMkLst>
        </pc:spChg>
        <pc:spChg chg="del mod">
          <ac:chgData name="Puneet Agarwal" userId="5598ee11-02e9-4699-9622-e28b7f4b43ef" providerId="ADAL" clId="{F35BDA52-3988-6C43-BF49-CD7A1A498DD7}" dt="2021-12-16T02:52:07.861" v="2126" actId="478"/>
          <ac:spMkLst>
            <pc:docMk/>
            <pc:sldMk cId="1658058012" sldId="307"/>
            <ac:spMk id="10" creationId="{982FCC4A-DA7C-0746-B5FD-E906739A6DE1}"/>
          </ac:spMkLst>
        </pc:spChg>
        <pc:spChg chg="mod">
          <ac:chgData name="Puneet Agarwal" userId="5598ee11-02e9-4699-9622-e28b7f4b43ef" providerId="ADAL" clId="{F35BDA52-3988-6C43-BF49-CD7A1A498DD7}" dt="2021-12-16T02:58:18.855" v="2204" actId="1036"/>
          <ac:spMkLst>
            <pc:docMk/>
            <pc:sldMk cId="1658058012" sldId="307"/>
            <ac:spMk id="13" creationId="{CCE3CC67-0707-6941-8EBD-C4109A92331A}"/>
          </ac:spMkLst>
        </pc:spChg>
        <pc:spChg chg="add mod">
          <ac:chgData name="Puneet Agarwal" userId="5598ee11-02e9-4699-9622-e28b7f4b43ef" providerId="ADAL" clId="{F35BDA52-3988-6C43-BF49-CD7A1A498DD7}" dt="2021-12-16T02:58:18.855" v="2204" actId="1036"/>
          <ac:spMkLst>
            <pc:docMk/>
            <pc:sldMk cId="1658058012" sldId="307"/>
            <ac:spMk id="21" creationId="{64A20D84-BC4B-7142-ADF3-D4F6AABE78F6}"/>
          </ac:spMkLst>
        </pc:spChg>
        <pc:spChg chg="del">
          <ac:chgData name="Puneet Agarwal" userId="5598ee11-02e9-4699-9622-e28b7f4b43ef" providerId="ADAL" clId="{F35BDA52-3988-6C43-BF49-CD7A1A498DD7}" dt="2021-12-16T02:50:18.150" v="2101" actId="478"/>
          <ac:spMkLst>
            <pc:docMk/>
            <pc:sldMk cId="1658058012" sldId="307"/>
            <ac:spMk id="25" creationId="{D2FF8FE7-2F4A-8A4A-829A-BF1AA6EA77F2}"/>
          </ac:spMkLst>
        </pc:spChg>
        <pc:spChg chg="mod">
          <ac:chgData name="Puneet Agarwal" userId="5598ee11-02e9-4699-9622-e28b7f4b43ef" providerId="ADAL" clId="{F35BDA52-3988-6C43-BF49-CD7A1A498DD7}" dt="2021-12-16T02:58:23.731" v="2205" actId="1076"/>
          <ac:spMkLst>
            <pc:docMk/>
            <pc:sldMk cId="1658058012" sldId="307"/>
            <ac:spMk id="29" creationId="{ACB5FCB2-7BAF-5E46-8558-0F6588A75A15}"/>
          </ac:spMkLst>
        </pc:spChg>
        <pc:spChg chg="del mod">
          <ac:chgData name="Puneet Agarwal" userId="5598ee11-02e9-4699-9622-e28b7f4b43ef" providerId="ADAL" clId="{F35BDA52-3988-6C43-BF49-CD7A1A498DD7}" dt="2021-12-16T02:52:11.950" v="2128" actId="478"/>
          <ac:spMkLst>
            <pc:docMk/>
            <pc:sldMk cId="1658058012" sldId="307"/>
            <ac:spMk id="30" creationId="{C0E16437-21E2-C947-AA38-07A9E2CE5E36}"/>
          </ac:spMkLst>
        </pc:spChg>
        <pc:spChg chg="add mod">
          <ac:chgData name="Puneet Agarwal" userId="5598ee11-02e9-4699-9622-e28b7f4b43ef" providerId="ADAL" clId="{F35BDA52-3988-6C43-BF49-CD7A1A498DD7}" dt="2021-12-16T02:58:18.855" v="2204" actId="1036"/>
          <ac:spMkLst>
            <pc:docMk/>
            <pc:sldMk cId="1658058012" sldId="307"/>
            <ac:spMk id="33" creationId="{ED5306AE-6AC8-2E49-8C48-1BEC1C582418}"/>
          </ac:spMkLst>
        </pc:spChg>
        <pc:spChg chg="add mod">
          <ac:chgData name="Puneet Agarwal" userId="5598ee11-02e9-4699-9622-e28b7f4b43ef" providerId="ADAL" clId="{F35BDA52-3988-6C43-BF49-CD7A1A498DD7}" dt="2021-12-16T02:58:18.855" v="2204" actId="1036"/>
          <ac:spMkLst>
            <pc:docMk/>
            <pc:sldMk cId="1658058012" sldId="307"/>
            <ac:spMk id="34" creationId="{F2B7E303-CA4D-A943-B402-A19402EFE163}"/>
          </ac:spMkLst>
        </pc:spChg>
        <pc:spChg chg="add mod">
          <ac:chgData name="Puneet Agarwal" userId="5598ee11-02e9-4699-9622-e28b7f4b43ef" providerId="ADAL" clId="{F35BDA52-3988-6C43-BF49-CD7A1A498DD7}" dt="2021-12-16T02:59:15.631" v="2254" actId="1076"/>
          <ac:spMkLst>
            <pc:docMk/>
            <pc:sldMk cId="1658058012" sldId="307"/>
            <ac:spMk id="35" creationId="{D53929A2-1FBE-E14C-8F79-48C68159C1CC}"/>
          </ac:spMkLst>
        </pc:spChg>
        <pc:picChg chg="mod">
          <ac:chgData name="Puneet Agarwal" userId="5598ee11-02e9-4699-9622-e28b7f4b43ef" providerId="ADAL" clId="{F35BDA52-3988-6C43-BF49-CD7A1A498DD7}" dt="2021-12-16T02:58:18.855" v="2204" actId="1036"/>
          <ac:picMkLst>
            <pc:docMk/>
            <pc:sldMk cId="1658058012" sldId="307"/>
            <ac:picMk id="5" creationId="{F4325C51-B710-F54A-9342-A583DCFAB740}"/>
          </ac:picMkLst>
        </pc:picChg>
        <pc:cxnChg chg="del mod">
          <ac:chgData name="Puneet Agarwal" userId="5598ee11-02e9-4699-9622-e28b7f4b43ef" providerId="ADAL" clId="{F35BDA52-3988-6C43-BF49-CD7A1A498DD7}" dt="2021-12-16T02:52:16.360" v="2129" actId="478"/>
          <ac:cxnSpMkLst>
            <pc:docMk/>
            <pc:sldMk cId="1658058012" sldId="307"/>
            <ac:cxnSpMk id="11" creationId="{8E6AE887-028E-524D-83ED-4D51848651AB}"/>
          </ac:cxnSpMkLst>
        </pc:cxnChg>
        <pc:cxnChg chg="mod">
          <ac:chgData name="Puneet Agarwal" userId="5598ee11-02e9-4699-9622-e28b7f4b43ef" providerId="ADAL" clId="{F35BDA52-3988-6C43-BF49-CD7A1A498DD7}" dt="2021-12-16T02:58:18.855" v="2204" actId="1036"/>
          <ac:cxnSpMkLst>
            <pc:docMk/>
            <pc:sldMk cId="1658058012" sldId="307"/>
            <ac:cxnSpMk id="12" creationId="{ACEE5102-749B-B448-846A-EEA04796499C}"/>
          </ac:cxnSpMkLst>
        </pc:cxnChg>
        <pc:cxnChg chg="mod">
          <ac:chgData name="Puneet Agarwal" userId="5598ee11-02e9-4699-9622-e28b7f4b43ef" providerId="ADAL" clId="{F35BDA52-3988-6C43-BF49-CD7A1A498DD7}" dt="2021-12-16T02:58:18.855" v="2204" actId="1036"/>
          <ac:cxnSpMkLst>
            <pc:docMk/>
            <pc:sldMk cId="1658058012" sldId="307"/>
            <ac:cxnSpMk id="14" creationId="{785E423B-4A97-254D-8635-E237E9353826}"/>
          </ac:cxnSpMkLst>
        </pc:cxnChg>
        <pc:cxnChg chg="del mod">
          <ac:chgData name="Puneet Agarwal" userId="5598ee11-02e9-4699-9622-e28b7f4b43ef" providerId="ADAL" clId="{F35BDA52-3988-6C43-BF49-CD7A1A498DD7}" dt="2021-12-16T02:52:09.444" v="2127" actId="478"/>
          <ac:cxnSpMkLst>
            <pc:docMk/>
            <pc:sldMk cId="1658058012" sldId="307"/>
            <ac:cxnSpMk id="16" creationId="{8BDB2FBD-10E9-3A44-A869-4B27984A5D91}"/>
          </ac:cxnSpMkLst>
        </pc:cxnChg>
        <pc:cxnChg chg="add mod">
          <ac:chgData name="Puneet Agarwal" userId="5598ee11-02e9-4699-9622-e28b7f4b43ef" providerId="ADAL" clId="{F35BDA52-3988-6C43-BF49-CD7A1A498DD7}" dt="2021-12-16T02:58:18.855" v="2204" actId="1036"/>
          <ac:cxnSpMkLst>
            <pc:docMk/>
            <pc:sldMk cId="1658058012" sldId="307"/>
            <ac:cxnSpMk id="17" creationId="{0CE334AA-783C-5E47-BC42-9A5AC1823D81}"/>
          </ac:cxnSpMkLst>
        </pc:cxnChg>
        <pc:cxnChg chg="del mod">
          <ac:chgData name="Puneet Agarwal" userId="5598ee11-02e9-4699-9622-e28b7f4b43ef" providerId="ADAL" clId="{F35BDA52-3988-6C43-BF49-CD7A1A498DD7}" dt="2021-12-16T02:52:04.988" v="2125" actId="478"/>
          <ac:cxnSpMkLst>
            <pc:docMk/>
            <pc:sldMk cId="1658058012" sldId="307"/>
            <ac:cxnSpMk id="18" creationId="{69C671AC-33BB-2743-804D-84D996C24065}"/>
          </ac:cxnSpMkLst>
        </pc:cxnChg>
        <pc:cxnChg chg="mod">
          <ac:chgData name="Puneet Agarwal" userId="5598ee11-02e9-4699-9622-e28b7f4b43ef" providerId="ADAL" clId="{F35BDA52-3988-6C43-BF49-CD7A1A498DD7}" dt="2021-12-16T02:58:18.855" v="2204" actId="1036"/>
          <ac:cxnSpMkLst>
            <pc:docMk/>
            <pc:sldMk cId="1658058012" sldId="307"/>
            <ac:cxnSpMk id="20" creationId="{DC2B419F-4F2A-C34A-B6DA-660D6634808C}"/>
          </ac:cxnSpMkLst>
        </pc:cxnChg>
        <pc:cxnChg chg="add mod">
          <ac:chgData name="Puneet Agarwal" userId="5598ee11-02e9-4699-9622-e28b7f4b43ef" providerId="ADAL" clId="{F35BDA52-3988-6C43-BF49-CD7A1A498DD7}" dt="2021-12-16T02:58:18.855" v="2204" actId="1036"/>
          <ac:cxnSpMkLst>
            <pc:docMk/>
            <pc:sldMk cId="1658058012" sldId="307"/>
            <ac:cxnSpMk id="22" creationId="{3FBB2C48-9610-A640-A99B-F77A32CF5D83}"/>
          </ac:cxnSpMkLst>
        </pc:cxnChg>
        <pc:cxnChg chg="add mod">
          <ac:chgData name="Puneet Agarwal" userId="5598ee11-02e9-4699-9622-e28b7f4b43ef" providerId="ADAL" clId="{F35BDA52-3988-6C43-BF49-CD7A1A498DD7}" dt="2021-12-16T02:58:18.855" v="2204" actId="1036"/>
          <ac:cxnSpMkLst>
            <pc:docMk/>
            <pc:sldMk cId="1658058012" sldId="307"/>
            <ac:cxnSpMk id="28" creationId="{264F1260-30C4-C149-9DD1-F6301DF2AFF4}"/>
          </ac:cxnSpMkLst>
        </pc:cxnChg>
        <pc:cxnChg chg="add del">
          <ac:chgData name="Puneet Agarwal" userId="5598ee11-02e9-4699-9622-e28b7f4b43ef" providerId="ADAL" clId="{F35BDA52-3988-6C43-BF49-CD7A1A498DD7}" dt="2021-12-16T02:56:35.743" v="2158" actId="478"/>
          <ac:cxnSpMkLst>
            <pc:docMk/>
            <pc:sldMk cId="1658058012" sldId="307"/>
            <ac:cxnSpMk id="32" creationId="{616488BE-8390-7342-AC32-6CBB155DD803}"/>
          </ac:cxnSpMkLst>
        </pc:cxnChg>
      </pc:sldChg>
      <pc:sldChg chg="modSp add mod">
        <pc:chgData name="Puneet Agarwal" userId="5598ee11-02e9-4699-9622-e28b7f4b43ef" providerId="ADAL" clId="{F35BDA52-3988-6C43-BF49-CD7A1A498DD7}" dt="2021-12-23T04:29:43.496" v="10863" actId="20577"/>
        <pc:sldMkLst>
          <pc:docMk/>
          <pc:sldMk cId="2632091890" sldId="308"/>
        </pc:sldMkLst>
        <pc:spChg chg="mod">
          <ac:chgData name="Puneet Agarwal" userId="5598ee11-02e9-4699-9622-e28b7f4b43ef" providerId="ADAL" clId="{F35BDA52-3988-6C43-BF49-CD7A1A498DD7}" dt="2021-12-23T04:29:43.496" v="10863" actId="20577"/>
          <ac:spMkLst>
            <pc:docMk/>
            <pc:sldMk cId="2632091890" sldId="308"/>
            <ac:spMk id="4" creationId="{35A26855-F2F5-8E4E-8321-ED33FDE94049}"/>
          </ac:spMkLst>
        </pc:spChg>
        <pc:spChg chg="mod">
          <ac:chgData name="Puneet Agarwal" userId="5598ee11-02e9-4699-9622-e28b7f4b43ef" providerId="ADAL" clId="{F35BDA52-3988-6C43-BF49-CD7A1A498DD7}" dt="2021-12-16T03:00:32.598" v="2271" actId="20577"/>
          <ac:spMkLst>
            <pc:docMk/>
            <pc:sldMk cId="2632091890" sldId="308"/>
            <ac:spMk id="9" creationId="{85010704-8F60-0E4B-8420-905F78B27F80}"/>
          </ac:spMkLst>
        </pc:spChg>
      </pc:sldChg>
      <pc:sldChg chg="modSp add mod">
        <pc:chgData name="Puneet Agarwal" userId="5598ee11-02e9-4699-9622-e28b7f4b43ef" providerId="ADAL" clId="{F35BDA52-3988-6C43-BF49-CD7A1A498DD7}" dt="2021-12-16T03:06:46.983" v="2477" actId="20577"/>
        <pc:sldMkLst>
          <pc:docMk/>
          <pc:sldMk cId="1052634474" sldId="309"/>
        </pc:sldMkLst>
        <pc:spChg chg="mod">
          <ac:chgData name="Puneet Agarwal" userId="5598ee11-02e9-4699-9622-e28b7f4b43ef" providerId="ADAL" clId="{F35BDA52-3988-6C43-BF49-CD7A1A498DD7}" dt="2021-12-16T03:06:46.983" v="2477" actId="20577"/>
          <ac:spMkLst>
            <pc:docMk/>
            <pc:sldMk cId="1052634474" sldId="309"/>
            <ac:spMk id="8" creationId="{A4833C9B-99EC-EE42-A3C0-D945E1D3F0F6}"/>
          </ac:spMkLst>
        </pc:spChg>
      </pc:sldChg>
      <pc:sldChg chg="addSp modSp add mod">
        <pc:chgData name="Puneet Agarwal" userId="5598ee11-02e9-4699-9622-e28b7f4b43ef" providerId="ADAL" clId="{F35BDA52-3988-6C43-BF49-CD7A1A498DD7}" dt="2021-12-18T02:40:52.335" v="4343" actId="20577"/>
        <pc:sldMkLst>
          <pc:docMk/>
          <pc:sldMk cId="2083921133" sldId="310"/>
        </pc:sldMkLst>
        <pc:spChg chg="add mod">
          <ac:chgData name="Puneet Agarwal" userId="5598ee11-02e9-4699-9622-e28b7f4b43ef" providerId="ADAL" clId="{F35BDA52-3988-6C43-BF49-CD7A1A498DD7}" dt="2021-12-16T03:11:51.878" v="2545" actId="1076"/>
          <ac:spMkLst>
            <pc:docMk/>
            <pc:sldMk cId="2083921133" sldId="310"/>
            <ac:spMk id="2" creationId="{26D7BBDE-A555-6147-9288-AC4975144C02}"/>
          </ac:spMkLst>
        </pc:spChg>
        <pc:spChg chg="add mod">
          <ac:chgData name="Puneet Agarwal" userId="5598ee11-02e9-4699-9622-e28b7f4b43ef" providerId="ADAL" clId="{F35BDA52-3988-6C43-BF49-CD7A1A498DD7}" dt="2021-12-16T03:11:51.878" v="2545" actId="1076"/>
          <ac:spMkLst>
            <pc:docMk/>
            <pc:sldMk cId="2083921133" sldId="310"/>
            <ac:spMk id="3" creationId="{8D9F738F-30D1-FC49-8913-1F18BF9218B1}"/>
          </ac:spMkLst>
        </pc:spChg>
        <pc:spChg chg="add mod">
          <ac:chgData name="Puneet Agarwal" userId="5598ee11-02e9-4699-9622-e28b7f4b43ef" providerId="ADAL" clId="{F35BDA52-3988-6C43-BF49-CD7A1A498DD7}" dt="2021-12-16T03:11:51.878" v="2545" actId="1076"/>
          <ac:spMkLst>
            <pc:docMk/>
            <pc:sldMk cId="2083921133" sldId="310"/>
            <ac:spMk id="4" creationId="{461FC2E9-8944-D346-A957-72CE12A5B69F}"/>
          </ac:spMkLst>
        </pc:spChg>
        <pc:spChg chg="add mod">
          <ac:chgData name="Puneet Agarwal" userId="5598ee11-02e9-4699-9622-e28b7f4b43ef" providerId="ADAL" clId="{F35BDA52-3988-6C43-BF49-CD7A1A498DD7}" dt="2021-12-16T03:13:03.290" v="2547" actId="14100"/>
          <ac:spMkLst>
            <pc:docMk/>
            <pc:sldMk cId="2083921133" sldId="310"/>
            <ac:spMk id="5" creationId="{CDAE6120-7EB4-1540-8282-F2666926E8F5}"/>
          </ac:spMkLst>
        </pc:spChg>
        <pc:spChg chg="mod">
          <ac:chgData name="Puneet Agarwal" userId="5598ee11-02e9-4699-9622-e28b7f4b43ef" providerId="ADAL" clId="{F35BDA52-3988-6C43-BF49-CD7A1A498DD7}" dt="2021-12-18T02:40:52.335" v="4343" actId="20577"/>
          <ac:spMkLst>
            <pc:docMk/>
            <pc:sldMk cId="2083921133" sldId="310"/>
            <ac:spMk id="8" creationId="{A4833C9B-99EC-EE42-A3C0-D945E1D3F0F6}"/>
          </ac:spMkLst>
        </pc:spChg>
      </pc:sldChg>
      <pc:sldChg chg="addSp delSp modSp new mod">
        <pc:chgData name="Puneet Agarwal" userId="5598ee11-02e9-4699-9622-e28b7f4b43ef" providerId="ADAL" clId="{F35BDA52-3988-6C43-BF49-CD7A1A498DD7}" dt="2021-12-16T03:24:11.147" v="2730" actId="1076"/>
        <pc:sldMkLst>
          <pc:docMk/>
          <pc:sldMk cId="3483297653" sldId="311"/>
        </pc:sldMkLst>
        <pc:spChg chg="del">
          <ac:chgData name="Puneet Agarwal" userId="5598ee11-02e9-4699-9622-e28b7f4b43ef" providerId="ADAL" clId="{F35BDA52-3988-6C43-BF49-CD7A1A498DD7}" dt="2021-12-16T03:15:32.794" v="2549" actId="478"/>
          <ac:spMkLst>
            <pc:docMk/>
            <pc:sldMk cId="3483297653" sldId="311"/>
            <ac:spMk id="2" creationId="{2BD4E8CF-7947-9346-95CF-AF1CC9B75110}"/>
          </ac:spMkLst>
        </pc:spChg>
        <pc:spChg chg="del">
          <ac:chgData name="Puneet Agarwal" userId="5598ee11-02e9-4699-9622-e28b7f4b43ef" providerId="ADAL" clId="{F35BDA52-3988-6C43-BF49-CD7A1A498DD7}" dt="2021-12-16T03:15:32.794" v="2549" actId="478"/>
          <ac:spMkLst>
            <pc:docMk/>
            <pc:sldMk cId="3483297653" sldId="311"/>
            <ac:spMk id="3" creationId="{60E12205-66D9-BE4D-9CE0-748E1471B7AF}"/>
          </ac:spMkLst>
        </pc:spChg>
        <pc:spChg chg="del">
          <ac:chgData name="Puneet Agarwal" userId="5598ee11-02e9-4699-9622-e28b7f4b43ef" providerId="ADAL" clId="{F35BDA52-3988-6C43-BF49-CD7A1A498DD7}" dt="2021-12-16T03:15:32.794" v="2549" actId="478"/>
          <ac:spMkLst>
            <pc:docMk/>
            <pc:sldMk cId="3483297653" sldId="311"/>
            <ac:spMk id="4" creationId="{DE9028BB-16E7-5943-9303-D344DA07BA39}"/>
          </ac:spMkLst>
        </pc:spChg>
        <pc:spChg chg="del">
          <ac:chgData name="Puneet Agarwal" userId="5598ee11-02e9-4699-9622-e28b7f4b43ef" providerId="ADAL" clId="{F35BDA52-3988-6C43-BF49-CD7A1A498DD7}" dt="2021-12-16T03:15:32.794" v="2549" actId="478"/>
          <ac:spMkLst>
            <pc:docMk/>
            <pc:sldMk cId="3483297653" sldId="311"/>
            <ac:spMk id="5" creationId="{11D73AB0-E092-0045-B65A-75469B616B01}"/>
          </ac:spMkLst>
        </pc:spChg>
        <pc:spChg chg="del">
          <ac:chgData name="Puneet Agarwal" userId="5598ee11-02e9-4699-9622-e28b7f4b43ef" providerId="ADAL" clId="{F35BDA52-3988-6C43-BF49-CD7A1A498DD7}" dt="2021-12-16T03:15:32.794" v="2549" actId="478"/>
          <ac:spMkLst>
            <pc:docMk/>
            <pc:sldMk cId="3483297653" sldId="311"/>
            <ac:spMk id="6" creationId="{EF92DBFD-507E-6A41-B155-A6D854CFE1BE}"/>
          </ac:spMkLst>
        </pc:spChg>
        <pc:spChg chg="add del mod">
          <ac:chgData name="Puneet Agarwal" userId="5598ee11-02e9-4699-9622-e28b7f4b43ef" providerId="ADAL" clId="{F35BDA52-3988-6C43-BF49-CD7A1A498DD7}" dt="2021-12-16T03:17:22.832" v="2590"/>
          <ac:spMkLst>
            <pc:docMk/>
            <pc:sldMk cId="3483297653" sldId="311"/>
            <ac:spMk id="9" creationId="{9A46D820-43DC-BD4D-BB2E-E5ADAF38C7BD}"/>
          </ac:spMkLst>
        </pc:spChg>
        <pc:spChg chg="add mod">
          <ac:chgData name="Puneet Agarwal" userId="5598ee11-02e9-4699-9622-e28b7f4b43ef" providerId="ADAL" clId="{F35BDA52-3988-6C43-BF49-CD7A1A498DD7}" dt="2021-12-16T03:18:12.163" v="2613" actId="1076"/>
          <ac:spMkLst>
            <pc:docMk/>
            <pc:sldMk cId="3483297653" sldId="311"/>
            <ac:spMk id="10" creationId="{C6BB9635-294A-EE4E-B7BF-FAEB1488B7A0}"/>
          </ac:spMkLst>
        </pc:spChg>
        <pc:spChg chg="add mod">
          <ac:chgData name="Puneet Agarwal" userId="5598ee11-02e9-4699-9622-e28b7f4b43ef" providerId="ADAL" clId="{F35BDA52-3988-6C43-BF49-CD7A1A498DD7}" dt="2021-12-16T03:23:27.555" v="2694" actId="113"/>
          <ac:spMkLst>
            <pc:docMk/>
            <pc:sldMk cId="3483297653" sldId="311"/>
            <ac:spMk id="11" creationId="{97F8961B-51D3-A248-B022-995A21CFB7DA}"/>
          </ac:spMkLst>
        </pc:spChg>
        <pc:spChg chg="add mod">
          <ac:chgData name="Puneet Agarwal" userId="5598ee11-02e9-4699-9622-e28b7f4b43ef" providerId="ADAL" clId="{F35BDA52-3988-6C43-BF49-CD7A1A498DD7}" dt="2021-12-16T03:24:11.147" v="2730" actId="1076"/>
          <ac:spMkLst>
            <pc:docMk/>
            <pc:sldMk cId="3483297653" sldId="311"/>
            <ac:spMk id="12" creationId="{93C44FB5-3BC6-2446-BEF4-234DB98C0E9B}"/>
          </ac:spMkLst>
        </pc:spChg>
        <pc:picChg chg="add mod">
          <ac:chgData name="Puneet Agarwal" userId="5598ee11-02e9-4699-9622-e28b7f4b43ef" providerId="ADAL" clId="{F35BDA52-3988-6C43-BF49-CD7A1A498DD7}" dt="2021-12-16T03:23:05.292" v="2690" actId="14100"/>
          <ac:picMkLst>
            <pc:docMk/>
            <pc:sldMk cId="3483297653" sldId="311"/>
            <ac:picMk id="7" creationId="{D8CF16C5-DE81-404B-AD50-7D160732B172}"/>
          </ac:picMkLst>
        </pc:picChg>
        <pc:picChg chg="add mod">
          <ac:chgData name="Puneet Agarwal" userId="5598ee11-02e9-4699-9622-e28b7f4b43ef" providerId="ADAL" clId="{F35BDA52-3988-6C43-BF49-CD7A1A498DD7}" dt="2021-12-16T03:23:02.429" v="2689" actId="1076"/>
          <ac:picMkLst>
            <pc:docMk/>
            <pc:sldMk cId="3483297653" sldId="311"/>
            <ac:picMk id="8" creationId="{5BEFC4BA-F1F6-B54B-A186-AF3F3D087473}"/>
          </ac:picMkLst>
        </pc:picChg>
      </pc:sldChg>
      <pc:sldChg chg="modSp add mod">
        <pc:chgData name="Puneet Agarwal" userId="5598ee11-02e9-4699-9622-e28b7f4b43ef" providerId="ADAL" clId="{F35BDA52-3988-6C43-BF49-CD7A1A498DD7}" dt="2021-12-16T03:33:11.543" v="2951" actId="207"/>
        <pc:sldMkLst>
          <pc:docMk/>
          <pc:sldMk cId="1056123571" sldId="312"/>
        </pc:sldMkLst>
        <pc:spChg chg="mod">
          <ac:chgData name="Puneet Agarwal" userId="5598ee11-02e9-4699-9622-e28b7f4b43ef" providerId="ADAL" clId="{F35BDA52-3988-6C43-BF49-CD7A1A498DD7}" dt="2021-12-16T03:27:54.570" v="2737" actId="208"/>
          <ac:spMkLst>
            <pc:docMk/>
            <pc:sldMk cId="1056123571" sldId="312"/>
            <ac:spMk id="3" creationId="{F2E94C10-8EB9-5A42-8BD2-748CFE180B91}"/>
          </ac:spMkLst>
        </pc:spChg>
        <pc:spChg chg="mod">
          <ac:chgData name="Puneet Agarwal" userId="5598ee11-02e9-4699-9622-e28b7f4b43ef" providerId="ADAL" clId="{F35BDA52-3988-6C43-BF49-CD7A1A498DD7}" dt="2021-12-16T03:27:45.327" v="2734" actId="207"/>
          <ac:spMkLst>
            <pc:docMk/>
            <pc:sldMk cId="1056123571" sldId="312"/>
            <ac:spMk id="6" creationId="{0F25EEF5-2CE7-4441-90F6-AE8205CEC417}"/>
          </ac:spMkLst>
        </pc:spChg>
        <pc:spChg chg="mod">
          <ac:chgData name="Puneet Agarwal" userId="5598ee11-02e9-4699-9622-e28b7f4b43ef" providerId="ADAL" clId="{F35BDA52-3988-6C43-BF49-CD7A1A498DD7}" dt="2021-12-16T03:27:35.165" v="2732" actId="207"/>
          <ac:spMkLst>
            <pc:docMk/>
            <pc:sldMk cId="1056123571" sldId="312"/>
            <ac:spMk id="7" creationId="{F1F7BA2A-B6CC-3149-A81C-0A5AD6013F78}"/>
          </ac:spMkLst>
        </pc:spChg>
        <pc:spChg chg="mod">
          <ac:chgData name="Puneet Agarwal" userId="5598ee11-02e9-4699-9622-e28b7f4b43ef" providerId="ADAL" clId="{F35BDA52-3988-6C43-BF49-CD7A1A498DD7}" dt="2021-12-16T03:27:59.974" v="2738" actId="207"/>
          <ac:spMkLst>
            <pc:docMk/>
            <pc:sldMk cId="1056123571" sldId="312"/>
            <ac:spMk id="13" creationId="{CCE3CC67-0707-6941-8EBD-C4109A92331A}"/>
          </ac:spMkLst>
        </pc:spChg>
        <pc:spChg chg="mod">
          <ac:chgData name="Puneet Agarwal" userId="5598ee11-02e9-4699-9622-e28b7f4b43ef" providerId="ADAL" clId="{F35BDA52-3988-6C43-BF49-CD7A1A498DD7}" dt="2021-12-16T03:33:11.543" v="2951" actId="207"/>
          <ac:spMkLst>
            <pc:docMk/>
            <pc:sldMk cId="1056123571" sldId="312"/>
            <ac:spMk id="25" creationId="{D2FF8FE7-2F4A-8A4A-829A-BF1AA6EA77F2}"/>
          </ac:spMkLst>
        </pc:spChg>
      </pc:sldChg>
      <pc:sldChg chg="addSp delSp modSp add mod">
        <pc:chgData name="Puneet Agarwal" userId="5598ee11-02e9-4699-9622-e28b7f4b43ef" providerId="ADAL" clId="{F35BDA52-3988-6C43-BF49-CD7A1A498DD7}" dt="2021-12-16T19:41:27.783" v="3207" actId="208"/>
        <pc:sldMkLst>
          <pc:docMk/>
          <pc:sldMk cId="822701065" sldId="313"/>
        </pc:sldMkLst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2" creationId="{48ECCB89-80F9-F044-964D-374ED301FB35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3" creationId="{A8B88444-9BC2-5843-9534-68F35CC2D616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4" creationId="{C780038C-30FA-5741-940D-A567D3E4A598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5" creationId="{9DEC43FD-A120-B447-86CF-8A29650E80C1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6" creationId="{D5FD6A59-0918-6F48-A933-2221883C10AC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9" creationId="{38B57FB0-F6E9-2448-A715-1A637F3E7C23}"/>
          </ac:spMkLst>
        </pc:spChg>
        <pc:spChg chg="del">
          <ac:chgData name="Puneet Agarwal" userId="5598ee11-02e9-4699-9622-e28b7f4b43ef" providerId="ADAL" clId="{F35BDA52-3988-6C43-BF49-CD7A1A498DD7}" dt="2021-12-16T03:38:10.157" v="2958" actId="478"/>
          <ac:spMkLst>
            <pc:docMk/>
            <pc:sldMk cId="822701065" sldId="313"/>
            <ac:spMk id="11" creationId="{97F8961B-51D3-A248-B022-995A21CFB7DA}"/>
          </ac:spMkLst>
        </pc:spChg>
        <pc:spChg chg="del">
          <ac:chgData name="Puneet Agarwal" userId="5598ee11-02e9-4699-9622-e28b7f4b43ef" providerId="ADAL" clId="{F35BDA52-3988-6C43-BF49-CD7A1A498DD7}" dt="2021-12-16T03:38:12.184" v="2959" actId="478"/>
          <ac:spMkLst>
            <pc:docMk/>
            <pc:sldMk cId="822701065" sldId="313"/>
            <ac:spMk id="12" creationId="{93C44FB5-3BC6-2446-BEF4-234DB98C0E9B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13" creationId="{D979817F-79E5-174B-9588-8E7A49EBEDD1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14" creationId="{C9EAC20A-9847-6446-96F1-927F0157388A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15" creationId="{EB34AC4D-BBE5-0246-8F1F-E22B8BE5E238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16" creationId="{2FF84884-9FCA-B449-AF02-015CFF7F8A2E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17" creationId="{DA87569E-657A-A64C-BEFD-6D00D25FB2DF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18" creationId="{783354AE-E877-A34A-9091-E24905405B14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19" creationId="{681CD9DC-7D7D-B44F-9AB3-34AEAC86C6E4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20" creationId="{4C587972-52BB-DC48-947C-0DD0A15FC04B}"/>
          </ac:spMkLst>
        </pc:spChg>
        <pc:spChg chg="add del mod">
          <ac:chgData name="Puneet Agarwal" userId="5598ee11-02e9-4699-9622-e28b7f4b43ef" providerId="ADAL" clId="{F35BDA52-3988-6C43-BF49-CD7A1A498DD7}" dt="2021-12-16T03:50:00.781" v="3098" actId="478"/>
          <ac:spMkLst>
            <pc:docMk/>
            <pc:sldMk cId="822701065" sldId="313"/>
            <ac:spMk id="21" creationId="{28A82EAF-7044-1D4D-8205-8719CDDFAA25}"/>
          </ac:spMkLst>
        </pc:spChg>
        <pc:spChg chg="add del">
          <ac:chgData name="Puneet Agarwal" userId="5598ee11-02e9-4699-9622-e28b7f4b43ef" providerId="ADAL" clId="{F35BDA52-3988-6C43-BF49-CD7A1A498DD7}" dt="2021-12-16T03:50:14.906" v="3100" actId="478"/>
          <ac:spMkLst>
            <pc:docMk/>
            <pc:sldMk cId="822701065" sldId="313"/>
            <ac:spMk id="22" creationId="{56A9BD64-9EEE-7441-B4F4-C856E659370F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23" creationId="{EA0568AA-113A-8C4B-A38F-273DA17CE8A5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24" creationId="{821BE51E-FE6B-1C46-A8E2-E02CC1540A16}"/>
          </ac:spMkLst>
        </pc:spChg>
        <pc:spChg chg="add mod">
          <ac:chgData name="Puneet Agarwal" userId="5598ee11-02e9-4699-9622-e28b7f4b43ef" providerId="ADAL" clId="{F35BDA52-3988-6C43-BF49-CD7A1A498DD7}" dt="2021-12-16T19:41:25.031" v="3206" actId="208"/>
          <ac:spMkLst>
            <pc:docMk/>
            <pc:sldMk cId="822701065" sldId="313"/>
            <ac:spMk id="25" creationId="{A24F90DD-32D6-2A4B-9F4C-85BA15534709}"/>
          </ac:spMkLst>
        </pc:spChg>
        <pc:spChg chg="add del mod">
          <ac:chgData name="Puneet Agarwal" userId="5598ee11-02e9-4699-9622-e28b7f4b43ef" providerId="ADAL" clId="{F35BDA52-3988-6C43-BF49-CD7A1A498DD7}" dt="2021-12-16T03:54:19.658" v="3137" actId="478"/>
          <ac:spMkLst>
            <pc:docMk/>
            <pc:sldMk cId="822701065" sldId="313"/>
            <ac:spMk id="26" creationId="{49D88937-7DCF-AF40-8926-0BDB1C8E92E1}"/>
          </ac:spMkLst>
        </pc:spChg>
        <pc:spChg chg="add mod">
          <ac:chgData name="Puneet Agarwal" userId="5598ee11-02e9-4699-9622-e28b7f4b43ef" providerId="ADAL" clId="{F35BDA52-3988-6C43-BF49-CD7A1A498DD7}" dt="2021-12-16T19:41:27.783" v="3207" actId="208"/>
          <ac:spMkLst>
            <pc:docMk/>
            <pc:sldMk cId="822701065" sldId="313"/>
            <ac:spMk id="27" creationId="{4CECA157-A8FC-3447-843A-08C24308D1E8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28" creationId="{28DB6A8E-10A8-F94D-995C-9819314A0609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29" creationId="{E7339BCD-FB38-D445-8CA2-FBABACCE46CF}"/>
          </ac:spMkLst>
        </pc:spChg>
        <pc:spChg chg="add mod">
          <ac:chgData name="Puneet Agarwal" userId="5598ee11-02e9-4699-9622-e28b7f4b43ef" providerId="ADAL" clId="{F35BDA52-3988-6C43-BF49-CD7A1A498DD7}" dt="2021-12-16T03:55:27.308" v="3156" actId="1076"/>
          <ac:spMkLst>
            <pc:docMk/>
            <pc:sldMk cId="822701065" sldId="313"/>
            <ac:spMk id="30" creationId="{2F4CF1FB-386F-AD40-A410-14A5730DA028}"/>
          </ac:spMkLst>
        </pc:spChg>
        <pc:spChg chg="add mod">
          <ac:chgData name="Puneet Agarwal" userId="5598ee11-02e9-4699-9622-e28b7f4b43ef" providerId="ADAL" clId="{F35BDA52-3988-6C43-BF49-CD7A1A498DD7}" dt="2021-12-16T03:56:17.988" v="3192" actId="1076"/>
          <ac:spMkLst>
            <pc:docMk/>
            <pc:sldMk cId="822701065" sldId="313"/>
            <ac:spMk id="31" creationId="{4F50386B-D5B1-8345-844F-6A61C376A3B5}"/>
          </ac:spMkLst>
        </pc:spChg>
        <pc:picChg chg="del">
          <ac:chgData name="Puneet Agarwal" userId="5598ee11-02e9-4699-9622-e28b7f4b43ef" providerId="ADAL" clId="{F35BDA52-3988-6C43-BF49-CD7A1A498DD7}" dt="2021-12-16T03:38:03.714" v="2956" actId="478"/>
          <ac:picMkLst>
            <pc:docMk/>
            <pc:sldMk cId="822701065" sldId="313"/>
            <ac:picMk id="7" creationId="{D8CF16C5-DE81-404B-AD50-7D160732B172}"/>
          </ac:picMkLst>
        </pc:picChg>
        <pc:picChg chg="del">
          <ac:chgData name="Puneet Agarwal" userId="5598ee11-02e9-4699-9622-e28b7f4b43ef" providerId="ADAL" clId="{F35BDA52-3988-6C43-BF49-CD7A1A498DD7}" dt="2021-12-16T03:38:05.645" v="2957" actId="478"/>
          <ac:picMkLst>
            <pc:docMk/>
            <pc:sldMk cId="822701065" sldId="313"/>
            <ac:picMk id="8" creationId="{5BEFC4BA-F1F6-B54B-A186-AF3F3D087473}"/>
          </ac:picMkLst>
        </pc:picChg>
      </pc:sldChg>
      <pc:sldChg chg="addSp delSp modSp new del mod setBg">
        <pc:chgData name="Puneet Agarwal" userId="5598ee11-02e9-4699-9622-e28b7f4b43ef" providerId="ADAL" clId="{F35BDA52-3988-6C43-BF49-CD7A1A498DD7}" dt="2021-12-16T19:47:36.071" v="3311" actId="2696"/>
        <pc:sldMkLst>
          <pc:docMk/>
          <pc:sldMk cId="2312441619" sldId="314"/>
        </pc:sldMkLst>
        <pc:spChg chg="del">
          <ac:chgData name="Puneet Agarwal" userId="5598ee11-02e9-4699-9622-e28b7f4b43ef" providerId="ADAL" clId="{F35BDA52-3988-6C43-BF49-CD7A1A498DD7}" dt="2021-12-16T19:40:43.369" v="3194" actId="478"/>
          <ac:spMkLst>
            <pc:docMk/>
            <pc:sldMk cId="2312441619" sldId="314"/>
            <ac:spMk id="2" creationId="{8447EC4B-B933-5A44-B69F-CE4A3D3408CF}"/>
          </ac:spMkLst>
        </pc:spChg>
        <pc:spChg chg="del">
          <ac:chgData name="Puneet Agarwal" userId="5598ee11-02e9-4699-9622-e28b7f4b43ef" providerId="ADAL" clId="{F35BDA52-3988-6C43-BF49-CD7A1A498DD7}" dt="2021-12-16T19:40:43.369" v="3194" actId="478"/>
          <ac:spMkLst>
            <pc:docMk/>
            <pc:sldMk cId="2312441619" sldId="314"/>
            <ac:spMk id="3" creationId="{9CA83A37-D362-BD41-86DB-BC0B86BA2F1A}"/>
          </ac:spMkLst>
        </pc:spChg>
        <pc:spChg chg="del">
          <ac:chgData name="Puneet Agarwal" userId="5598ee11-02e9-4699-9622-e28b7f4b43ef" providerId="ADAL" clId="{F35BDA52-3988-6C43-BF49-CD7A1A498DD7}" dt="2021-12-16T19:40:43.369" v="3194" actId="478"/>
          <ac:spMkLst>
            <pc:docMk/>
            <pc:sldMk cId="2312441619" sldId="314"/>
            <ac:spMk id="4" creationId="{D4DBCC0F-1CC6-344B-AB2B-2CA3E86747B7}"/>
          </ac:spMkLst>
        </pc:spChg>
        <pc:spChg chg="del">
          <ac:chgData name="Puneet Agarwal" userId="5598ee11-02e9-4699-9622-e28b7f4b43ef" providerId="ADAL" clId="{F35BDA52-3988-6C43-BF49-CD7A1A498DD7}" dt="2021-12-16T19:40:43.369" v="3194" actId="478"/>
          <ac:spMkLst>
            <pc:docMk/>
            <pc:sldMk cId="2312441619" sldId="314"/>
            <ac:spMk id="5" creationId="{3A92665E-779D-9D42-8239-5D02AD27DD46}"/>
          </ac:spMkLst>
        </pc:spChg>
        <pc:spChg chg="del">
          <ac:chgData name="Puneet Agarwal" userId="5598ee11-02e9-4699-9622-e28b7f4b43ef" providerId="ADAL" clId="{F35BDA52-3988-6C43-BF49-CD7A1A498DD7}" dt="2021-12-16T19:40:43.369" v="3194" actId="478"/>
          <ac:spMkLst>
            <pc:docMk/>
            <pc:sldMk cId="2312441619" sldId="314"/>
            <ac:spMk id="6" creationId="{442A3DBE-DA9E-F742-B34D-E21C77944637}"/>
          </ac:spMkLst>
        </pc:spChg>
        <pc:spChg chg="add mod">
          <ac:chgData name="Puneet Agarwal" userId="5598ee11-02e9-4699-9622-e28b7f4b43ef" providerId="ADAL" clId="{F35BDA52-3988-6C43-BF49-CD7A1A498DD7}" dt="2021-12-16T19:41:01.907" v="3204" actId="26606"/>
          <ac:spMkLst>
            <pc:docMk/>
            <pc:sldMk cId="2312441619" sldId="314"/>
            <ac:spMk id="8" creationId="{9E11EB24-407B-824C-BF0F-39774A655806}"/>
          </ac:spMkLst>
        </pc:spChg>
        <pc:spChg chg="add del">
          <ac:chgData name="Puneet Agarwal" userId="5598ee11-02e9-4699-9622-e28b7f4b43ef" providerId="ADAL" clId="{F35BDA52-3988-6C43-BF49-CD7A1A498DD7}" dt="2021-12-16T19:41:00.482" v="3201" actId="26606"/>
          <ac:spMkLst>
            <pc:docMk/>
            <pc:sldMk cId="2312441619" sldId="314"/>
            <ac:spMk id="10" creationId="{5F879AC3-D4CE-493C-ADC7-06205677F4F8}"/>
          </ac:spMkLst>
        </pc:spChg>
        <pc:spChg chg="add del">
          <ac:chgData name="Puneet Agarwal" userId="5598ee11-02e9-4699-9622-e28b7f4b43ef" providerId="ADAL" clId="{F35BDA52-3988-6C43-BF49-CD7A1A498DD7}" dt="2021-12-16T19:41:00.482" v="3201" actId="26606"/>
          <ac:spMkLst>
            <pc:docMk/>
            <pc:sldMk cId="2312441619" sldId="314"/>
            <ac:spMk id="11" creationId="{736F0DFD-0954-464F-BF12-DD2E6F6E0380}"/>
          </ac:spMkLst>
        </pc:spChg>
        <pc:spChg chg="add del">
          <ac:chgData name="Puneet Agarwal" userId="5598ee11-02e9-4699-9622-e28b7f4b43ef" providerId="ADAL" clId="{F35BDA52-3988-6C43-BF49-CD7A1A498DD7}" dt="2021-12-16T19:40:56.149" v="3197" actId="26606"/>
          <ac:spMkLst>
            <pc:docMk/>
            <pc:sldMk cId="2312441619" sldId="314"/>
            <ac:spMk id="13" creationId="{01D0AF59-99C3-4251-AB9A-C966C6AD4400}"/>
          </ac:spMkLst>
        </pc:spChg>
        <pc:spChg chg="add del">
          <ac:chgData name="Puneet Agarwal" userId="5598ee11-02e9-4699-9622-e28b7f4b43ef" providerId="ADAL" clId="{F35BDA52-3988-6C43-BF49-CD7A1A498DD7}" dt="2021-12-16T19:41:01.802" v="3203" actId="26606"/>
          <ac:spMkLst>
            <pc:docMk/>
            <pc:sldMk cId="2312441619" sldId="314"/>
            <ac:spMk id="14" creationId="{F3060C83-F051-4F0E-ABAD-AA0DFC48B218}"/>
          </ac:spMkLst>
        </pc:spChg>
        <pc:spChg chg="add del">
          <ac:chgData name="Puneet Agarwal" userId="5598ee11-02e9-4699-9622-e28b7f4b43ef" providerId="ADAL" clId="{F35BDA52-3988-6C43-BF49-CD7A1A498DD7}" dt="2021-12-16T19:40:56.149" v="3197" actId="26606"/>
          <ac:spMkLst>
            <pc:docMk/>
            <pc:sldMk cId="2312441619" sldId="314"/>
            <ac:spMk id="15" creationId="{1855405F-37A2-4869-9154-F8BE3BECE6C3}"/>
          </ac:spMkLst>
        </pc:spChg>
        <pc:spChg chg="add del">
          <ac:chgData name="Puneet Agarwal" userId="5598ee11-02e9-4699-9622-e28b7f4b43ef" providerId="ADAL" clId="{F35BDA52-3988-6C43-BF49-CD7A1A498DD7}" dt="2021-12-16T19:41:01.802" v="3203" actId="26606"/>
          <ac:spMkLst>
            <pc:docMk/>
            <pc:sldMk cId="2312441619" sldId="314"/>
            <ac:spMk id="16" creationId="{83C98ABE-055B-441F-B07E-44F97F083C39}"/>
          </ac:spMkLst>
        </pc:spChg>
        <pc:spChg chg="add del">
          <ac:chgData name="Puneet Agarwal" userId="5598ee11-02e9-4699-9622-e28b7f4b43ef" providerId="ADAL" clId="{F35BDA52-3988-6C43-BF49-CD7A1A498DD7}" dt="2021-12-16T19:41:01.802" v="3203" actId="26606"/>
          <ac:spMkLst>
            <pc:docMk/>
            <pc:sldMk cId="2312441619" sldId="314"/>
            <ac:spMk id="17" creationId="{29FDB030-9B49-4CED-8CCD-4D99382388AC}"/>
          </ac:spMkLst>
        </pc:spChg>
        <pc:spChg chg="add del">
          <ac:chgData name="Puneet Agarwal" userId="5598ee11-02e9-4699-9622-e28b7f4b43ef" providerId="ADAL" clId="{F35BDA52-3988-6C43-BF49-CD7A1A498DD7}" dt="2021-12-16T19:41:01.802" v="3203" actId="26606"/>
          <ac:spMkLst>
            <pc:docMk/>
            <pc:sldMk cId="2312441619" sldId="314"/>
            <ac:spMk id="19" creationId="{3783CA14-24A1-485C-8B30-D6A5D87987AD}"/>
          </ac:spMkLst>
        </pc:spChg>
        <pc:spChg chg="add del">
          <ac:chgData name="Puneet Agarwal" userId="5598ee11-02e9-4699-9622-e28b7f4b43ef" providerId="ADAL" clId="{F35BDA52-3988-6C43-BF49-CD7A1A498DD7}" dt="2021-12-16T19:41:01.802" v="3203" actId="26606"/>
          <ac:spMkLst>
            <pc:docMk/>
            <pc:sldMk cId="2312441619" sldId="314"/>
            <ac:spMk id="21" creationId="{9A97C86A-04D6-40F7-AE84-31AB43E6A846}"/>
          </ac:spMkLst>
        </pc:spChg>
        <pc:spChg chg="add del">
          <ac:chgData name="Puneet Agarwal" userId="5598ee11-02e9-4699-9622-e28b7f4b43ef" providerId="ADAL" clId="{F35BDA52-3988-6C43-BF49-CD7A1A498DD7}" dt="2021-12-16T19:41:01.802" v="3203" actId="26606"/>
          <ac:spMkLst>
            <pc:docMk/>
            <pc:sldMk cId="2312441619" sldId="314"/>
            <ac:spMk id="23" creationId="{FF9F2414-84E8-453E-B1F3-389FDE8192D9}"/>
          </ac:spMkLst>
        </pc:spChg>
        <pc:spChg chg="add del">
          <ac:chgData name="Puneet Agarwal" userId="5598ee11-02e9-4699-9622-e28b7f4b43ef" providerId="ADAL" clId="{F35BDA52-3988-6C43-BF49-CD7A1A498DD7}" dt="2021-12-16T19:41:01.802" v="3203" actId="26606"/>
          <ac:spMkLst>
            <pc:docMk/>
            <pc:sldMk cId="2312441619" sldId="314"/>
            <ac:spMk id="25" creationId="{3ECA69A1-7536-43AC-85EF-C7106179F5ED}"/>
          </ac:spMkLst>
        </pc:spChg>
        <pc:spChg chg="add">
          <ac:chgData name="Puneet Agarwal" userId="5598ee11-02e9-4699-9622-e28b7f4b43ef" providerId="ADAL" clId="{F35BDA52-3988-6C43-BF49-CD7A1A498DD7}" dt="2021-12-16T19:41:01.907" v="3204" actId="26606"/>
          <ac:spMkLst>
            <pc:docMk/>
            <pc:sldMk cId="2312441619" sldId="314"/>
            <ac:spMk id="27" creationId="{F3060C83-F051-4F0E-ABAD-AA0DFC48B218}"/>
          </ac:spMkLst>
        </pc:spChg>
        <pc:spChg chg="add">
          <ac:chgData name="Puneet Agarwal" userId="5598ee11-02e9-4699-9622-e28b7f4b43ef" providerId="ADAL" clId="{F35BDA52-3988-6C43-BF49-CD7A1A498DD7}" dt="2021-12-16T19:41:01.907" v="3204" actId="26606"/>
          <ac:spMkLst>
            <pc:docMk/>
            <pc:sldMk cId="2312441619" sldId="314"/>
            <ac:spMk id="28" creationId="{83C98ABE-055B-441F-B07E-44F97F083C39}"/>
          </ac:spMkLst>
        </pc:spChg>
        <pc:spChg chg="add">
          <ac:chgData name="Puneet Agarwal" userId="5598ee11-02e9-4699-9622-e28b7f4b43ef" providerId="ADAL" clId="{F35BDA52-3988-6C43-BF49-CD7A1A498DD7}" dt="2021-12-16T19:41:01.907" v="3204" actId="26606"/>
          <ac:spMkLst>
            <pc:docMk/>
            <pc:sldMk cId="2312441619" sldId="314"/>
            <ac:spMk id="29" creationId="{29FDB030-9B49-4CED-8CCD-4D99382388AC}"/>
          </ac:spMkLst>
        </pc:spChg>
        <pc:spChg chg="add">
          <ac:chgData name="Puneet Agarwal" userId="5598ee11-02e9-4699-9622-e28b7f4b43ef" providerId="ADAL" clId="{F35BDA52-3988-6C43-BF49-CD7A1A498DD7}" dt="2021-12-16T19:41:01.907" v="3204" actId="26606"/>
          <ac:spMkLst>
            <pc:docMk/>
            <pc:sldMk cId="2312441619" sldId="314"/>
            <ac:spMk id="30" creationId="{3783CA14-24A1-485C-8B30-D6A5D87987AD}"/>
          </ac:spMkLst>
        </pc:spChg>
        <pc:spChg chg="add">
          <ac:chgData name="Puneet Agarwal" userId="5598ee11-02e9-4699-9622-e28b7f4b43ef" providerId="ADAL" clId="{F35BDA52-3988-6C43-BF49-CD7A1A498DD7}" dt="2021-12-16T19:41:01.907" v="3204" actId="26606"/>
          <ac:spMkLst>
            <pc:docMk/>
            <pc:sldMk cId="2312441619" sldId="314"/>
            <ac:spMk id="31" creationId="{9A97C86A-04D6-40F7-AE84-31AB43E6A846}"/>
          </ac:spMkLst>
        </pc:spChg>
        <pc:spChg chg="add">
          <ac:chgData name="Puneet Agarwal" userId="5598ee11-02e9-4699-9622-e28b7f4b43ef" providerId="ADAL" clId="{F35BDA52-3988-6C43-BF49-CD7A1A498DD7}" dt="2021-12-16T19:41:01.907" v="3204" actId="26606"/>
          <ac:spMkLst>
            <pc:docMk/>
            <pc:sldMk cId="2312441619" sldId="314"/>
            <ac:spMk id="32" creationId="{FF9F2414-84E8-453E-B1F3-389FDE8192D9}"/>
          </ac:spMkLst>
        </pc:spChg>
        <pc:spChg chg="add">
          <ac:chgData name="Puneet Agarwal" userId="5598ee11-02e9-4699-9622-e28b7f4b43ef" providerId="ADAL" clId="{F35BDA52-3988-6C43-BF49-CD7A1A498DD7}" dt="2021-12-16T19:41:01.907" v="3204" actId="26606"/>
          <ac:spMkLst>
            <pc:docMk/>
            <pc:sldMk cId="2312441619" sldId="314"/>
            <ac:spMk id="33" creationId="{3ECA69A1-7536-43AC-85EF-C7106179F5ED}"/>
          </ac:spMkLst>
        </pc:spChg>
        <pc:graphicFrameChg chg="add mod ord modGraphic">
          <ac:chgData name="Puneet Agarwal" userId="5598ee11-02e9-4699-9622-e28b7f4b43ef" providerId="ADAL" clId="{F35BDA52-3988-6C43-BF49-CD7A1A498DD7}" dt="2021-12-16T19:41:39.069" v="3208" actId="255"/>
          <ac:graphicFrameMkLst>
            <pc:docMk/>
            <pc:sldMk cId="2312441619" sldId="314"/>
            <ac:graphicFrameMk id="7" creationId="{5750ECAE-A428-4046-A891-B98B7B61F895}"/>
          </ac:graphicFrameMkLst>
        </pc:graphicFrameChg>
      </pc:sldChg>
      <pc:sldChg chg="addSp delSp modSp add mod">
        <pc:chgData name="Puneet Agarwal" userId="5598ee11-02e9-4699-9622-e28b7f4b43ef" providerId="ADAL" clId="{F35BDA52-3988-6C43-BF49-CD7A1A498DD7}" dt="2021-12-16T19:47:27.551" v="3310" actId="20577"/>
        <pc:sldMkLst>
          <pc:docMk/>
          <pc:sldMk cId="777856822" sldId="315"/>
        </pc:sldMkLst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2" creationId="{48ECCB89-80F9-F044-964D-374ED301FB35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3" creationId="{A8B88444-9BC2-5843-9534-68F35CC2D616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4" creationId="{C780038C-30FA-5741-940D-A567D3E4A598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5" creationId="{9DEC43FD-A120-B447-86CF-8A29650E80C1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6" creationId="{D5FD6A59-0918-6F48-A933-2221883C10AC}"/>
          </ac:spMkLst>
        </pc:spChg>
        <pc:spChg chg="add del mod">
          <ac:chgData name="Puneet Agarwal" userId="5598ee11-02e9-4699-9622-e28b7f4b43ef" providerId="ADAL" clId="{F35BDA52-3988-6C43-BF49-CD7A1A498DD7}" dt="2021-12-16T19:45:04.550" v="3268" actId="478"/>
          <ac:spMkLst>
            <pc:docMk/>
            <pc:sldMk cId="777856822" sldId="315"/>
            <ac:spMk id="8" creationId="{C40FEED7-3D81-1C4D-BD04-FFB537320F94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9" creationId="{38B57FB0-F6E9-2448-A715-1A637F3E7C23}"/>
          </ac:spMkLst>
        </pc:spChg>
        <pc:spChg chg="del">
          <ac:chgData name="Puneet Agarwal" userId="5598ee11-02e9-4699-9622-e28b7f4b43ef" providerId="ADAL" clId="{F35BDA52-3988-6C43-BF49-CD7A1A498DD7}" dt="2021-12-16T19:44:57.937" v="3267" actId="478"/>
          <ac:spMkLst>
            <pc:docMk/>
            <pc:sldMk cId="777856822" sldId="315"/>
            <ac:spMk id="10" creationId="{C6BB9635-294A-EE4E-B7BF-FAEB1488B7A0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13" creationId="{D979817F-79E5-174B-9588-8E7A49EBEDD1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14" creationId="{C9EAC20A-9847-6446-96F1-927F0157388A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15" creationId="{EB34AC4D-BBE5-0246-8F1F-E22B8BE5E238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16" creationId="{2FF84884-9FCA-B449-AF02-015CFF7F8A2E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17" creationId="{DA87569E-657A-A64C-BEFD-6D00D25FB2DF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18" creationId="{783354AE-E877-A34A-9091-E24905405B14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19" creationId="{681CD9DC-7D7D-B44F-9AB3-34AEAC86C6E4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20" creationId="{4C587972-52BB-DC48-947C-0DD0A15FC04B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23" creationId="{EA0568AA-113A-8C4B-A38F-273DA17CE8A5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24" creationId="{821BE51E-FE6B-1C46-A8E2-E02CC1540A16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25" creationId="{A24F90DD-32D6-2A4B-9F4C-85BA15534709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27" creationId="{4CECA157-A8FC-3447-843A-08C24308D1E8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28" creationId="{28DB6A8E-10A8-F94D-995C-9819314A0609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29" creationId="{E7339BCD-FB38-D445-8CA2-FBABACCE46CF}"/>
          </ac:spMkLst>
        </pc:spChg>
        <pc:spChg chg="del">
          <ac:chgData name="Puneet Agarwal" userId="5598ee11-02e9-4699-9622-e28b7f4b43ef" providerId="ADAL" clId="{F35BDA52-3988-6C43-BF49-CD7A1A498DD7}" dt="2021-12-16T19:42:16.954" v="3210" actId="478"/>
          <ac:spMkLst>
            <pc:docMk/>
            <pc:sldMk cId="777856822" sldId="315"/>
            <ac:spMk id="30" creationId="{2F4CF1FB-386F-AD40-A410-14A5730DA028}"/>
          </ac:spMkLst>
        </pc:spChg>
        <pc:spChg chg="mod">
          <ac:chgData name="Puneet Agarwal" userId="5598ee11-02e9-4699-9622-e28b7f4b43ef" providerId="ADAL" clId="{F35BDA52-3988-6C43-BF49-CD7A1A498DD7}" dt="2021-12-16T19:47:27.551" v="3310" actId="20577"/>
          <ac:spMkLst>
            <pc:docMk/>
            <pc:sldMk cId="777856822" sldId="315"/>
            <ac:spMk id="31" creationId="{4F50386B-D5B1-8345-844F-6A61C376A3B5}"/>
          </ac:spMkLst>
        </pc:spChg>
        <pc:spChg chg="add mod">
          <ac:chgData name="Puneet Agarwal" userId="5598ee11-02e9-4699-9622-e28b7f4b43ef" providerId="ADAL" clId="{F35BDA52-3988-6C43-BF49-CD7A1A498DD7}" dt="2021-12-16T19:47:01.844" v="3288" actId="207"/>
          <ac:spMkLst>
            <pc:docMk/>
            <pc:sldMk cId="777856822" sldId="315"/>
            <ac:spMk id="32" creationId="{C990D147-D50C-2A40-B41A-85C02BF8F88D}"/>
          </ac:spMkLst>
        </pc:spChg>
        <pc:graphicFrameChg chg="add mod modGraphic">
          <ac:chgData name="Puneet Agarwal" userId="5598ee11-02e9-4699-9622-e28b7f4b43ef" providerId="ADAL" clId="{F35BDA52-3988-6C43-BF49-CD7A1A498DD7}" dt="2021-12-16T19:46:10.102" v="3278" actId="113"/>
          <ac:graphicFrameMkLst>
            <pc:docMk/>
            <pc:sldMk cId="777856822" sldId="315"/>
            <ac:graphicFrameMk id="26" creationId="{EA94E592-C093-1948-978B-E2C9FD130CEC}"/>
          </ac:graphicFrameMkLst>
        </pc:graphicFrameChg>
      </pc:sldChg>
      <pc:sldChg chg="addSp delSp modSp add mod modAnim modNotesTx">
        <pc:chgData name="Puneet Agarwal" userId="5598ee11-02e9-4699-9622-e28b7f4b43ef" providerId="ADAL" clId="{F35BDA52-3988-6C43-BF49-CD7A1A498DD7}" dt="2021-12-16T20:06:22.746" v="3415" actId="1076"/>
        <pc:sldMkLst>
          <pc:docMk/>
          <pc:sldMk cId="267199239" sldId="316"/>
        </pc:sldMkLst>
        <pc:spChg chg="add mod">
          <ac:chgData name="Puneet Agarwal" userId="5598ee11-02e9-4699-9622-e28b7f4b43ef" providerId="ADAL" clId="{F35BDA52-3988-6C43-BF49-CD7A1A498DD7}" dt="2021-12-16T20:06:22.746" v="3415" actId="1076"/>
          <ac:spMkLst>
            <pc:docMk/>
            <pc:sldMk cId="267199239" sldId="316"/>
            <ac:spMk id="3" creationId="{F899908E-F1F9-564B-9A96-93D17C9E6DE4}"/>
          </ac:spMkLst>
        </pc:spChg>
        <pc:spChg chg="add mod">
          <ac:chgData name="Puneet Agarwal" userId="5598ee11-02e9-4699-9622-e28b7f4b43ef" providerId="ADAL" clId="{F35BDA52-3988-6C43-BF49-CD7A1A498DD7}" dt="2021-12-16T19:54:50.742" v="3375" actId="1076"/>
          <ac:spMkLst>
            <pc:docMk/>
            <pc:sldMk cId="267199239" sldId="316"/>
            <ac:spMk id="6" creationId="{911A7EDA-451D-6744-B69F-235D734B279D}"/>
          </ac:spMkLst>
        </pc:spChg>
        <pc:spChg chg="del">
          <ac:chgData name="Puneet Agarwal" userId="5598ee11-02e9-4699-9622-e28b7f4b43ef" providerId="ADAL" clId="{F35BDA52-3988-6C43-BF49-CD7A1A498DD7}" dt="2021-12-16T19:48:30.412" v="3313" actId="478"/>
          <ac:spMkLst>
            <pc:docMk/>
            <pc:sldMk cId="267199239" sldId="316"/>
            <ac:spMk id="32" creationId="{C990D147-D50C-2A40-B41A-85C02BF8F88D}"/>
          </ac:spMkLst>
        </pc:spChg>
        <pc:graphicFrameChg chg="mod modGraphic">
          <ac:chgData name="Puneet Agarwal" userId="5598ee11-02e9-4699-9622-e28b7f4b43ef" providerId="ADAL" clId="{F35BDA52-3988-6C43-BF49-CD7A1A498DD7}" dt="2021-12-16T20:06:02.742" v="3410" actId="1076"/>
          <ac:graphicFrameMkLst>
            <pc:docMk/>
            <pc:sldMk cId="267199239" sldId="316"/>
            <ac:graphicFrameMk id="26" creationId="{EA94E592-C093-1948-978B-E2C9FD130CEC}"/>
          </ac:graphicFrameMkLst>
        </pc:graphicFrameChg>
      </pc:sldChg>
      <pc:sldChg chg="addSp delSp modSp new mod">
        <pc:chgData name="Puneet Agarwal" userId="5598ee11-02e9-4699-9622-e28b7f4b43ef" providerId="ADAL" clId="{F35BDA52-3988-6C43-BF49-CD7A1A498DD7}" dt="2021-12-16T20:13:19.998" v="3567" actId="207"/>
        <pc:sldMkLst>
          <pc:docMk/>
          <pc:sldMk cId="1820566768" sldId="317"/>
        </pc:sldMkLst>
        <pc:spChg chg="del">
          <ac:chgData name="Puneet Agarwal" userId="5598ee11-02e9-4699-9622-e28b7f4b43ef" providerId="ADAL" clId="{F35BDA52-3988-6C43-BF49-CD7A1A498DD7}" dt="2021-12-16T20:07:38.304" v="3417" actId="478"/>
          <ac:spMkLst>
            <pc:docMk/>
            <pc:sldMk cId="1820566768" sldId="317"/>
            <ac:spMk id="2" creationId="{028D260B-801C-DA42-8017-6DAE01CF3BC4}"/>
          </ac:spMkLst>
        </pc:spChg>
        <pc:spChg chg="del">
          <ac:chgData name="Puneet Agarwal" userId="5598ee11-02e9-4699-9622-e28b7f4b43ef" providerId="ADAL" clId="{F35BDA52-3988-6C43-BF49-CD7A1A498DD7}" dt="2021-12-16T20:07:38.304" v="3417" actId="478"/>
          <ac:spMkLst>
            <pc:docMk/>
            <pc:sldMk cId="1820566768" sldId="317"/>
            <ac:spMk id="3" creationId="{B73792D3-8D7D-3D4D-B755-E66A845DBAB4}"/>
          </ac:spMkLst>
        </pc:spChg>
        <pc:spChg chg="del">
          <ac:chgData name="Puneet Agarwal" userId="5598ee11-02e9-4699-9622-e28b7f4b43ef" providerId="ADAL" clId="{F35BDA52-3988-6C43-BF49-CD7A1A498DD7}" dt="2021-12-16T20:07:38.304" v="3417" actId="478"/>
          <ac:spMkLst>
            <pc:docMk/>
            <pc:sldMk cId="1820566768" sldId="317"/>
            <ac:spMk id="4" creationId="{58B38923-E8E4-104B-B142-E560EF02FFAC}"/>
          </ac:spMkLst>
        </pc:spChg>
        <pc:spChg chg="del">
          <ac:chgData name="Puneet Agarwal" userId="5598ee11-02e9-4699-9622-e28b7f4b43ef" providerId="ADAL" clId="{F35BDA52-3988-6C43-BF49-CD7A1A498DD7}" dt="2021-12-16T20:07:38.304" v="3417" actId="478"/>
          <ac:spMkLst>
            <pc:docMk/>
            <pc:sldMk cId="1820566768" sldId="317"/>
            <ac:spMk id="5" creationId="{AC9B3CD9-D455-8F41-9270-EBCF803FFACA}"/>
          </ac:spMkLst>
        </pc:spChg>
        <pc:spChg chg="del">
          <ac:chgData name="Puneet Agarwal" userId="5598ee11-02e9-4699-9622-e28b7f4b43ef" providerId="ADAL" clId="{F35BDA52-3988-6C43-BF49-CD7A1A498DD7}" dt="2021-12-16T20:07:38.304" v="3417" actId="478"/>
          <ac:spMkLst>
            <pc:docMk/>
            <pc:sldMk cId="1820566768" sldId="317"/>
            <ac:spMk id="6" creationId="{B27D12F0-B559-6B4B-9FDE-6866BDC8588B}"/>
          </ac:spMkLst>
        </pc:spChg>
        <pc:spChg chg="add del mod">
          <ac:chgData name="Puneet Agarwal" userId="5598ee11-02e9-4699-9622-e28b7f4b43ef" providerId="ADAL" clId="{F35BDA52-3988-6C43-BF49-CD7A1A498DD7}" dt="2021-12-16T20:07:42.279" v="3419"/>
          <ac:spMkLst>
            <pc:docMk/>
            <pc:sldMk cId="1820566768" sldId="317"/>
            <ac:spMk id="8" creationId="{2E906E8F-7B25-634F-95C1-766D44C9A381}"/>
          </ac:spMkLst>
        </pc:spChg>
        <pc:spChg chg="add del">
          <ac:chgData name="Puneet Agarwal" userId="5598ee11-02e9-4699-9622-e28b7f4b43ef" providerId="ADAL" clId="{F35BDA52-3988-6C43-BF49-CD7A1A498DD7}" dt="2021-12-16T20:07:59.032" v="3422" actId="22"/>
          <ac:spMkLst>
            <pc:docMk/>
            <pc:sldMk cId="1820566768" sldId="317"/>
            <ac:spMk id="10" creationId="{30F4E4BF-1D6E-074C-B439-4EDBB5541D42}"/>
          </ac:spMkLst>
        </pc:spChg>
        <pc:spChg chg="add mod">
          <ac:chgData name="Puneet Agarwal" userId="5598ee11-02e9-4699-9622-e28b7f4b43ef" providerId="ADAL" clId="{F35BDA52-3988-6C43-BF49-CD7A1A498DD7}" dt="2021-12-16T20:08:06.041" v="3423"/>
          <ac:spMkLst>
            <pc:docMk/>
            <pc:sldMk cId="1820566768" sldId="317"/>
            <ac:spMk id="12" creationId="{B3D9F5DD-7BF2-DC4F-B97E-3D62BF88426B}"/>
          </ac:spMkLst>
        </pc:spChg>
        <pc:graphicFrameChg chg="add del mod">
          <ac:chgData name="Puneet Agarwal" userId="5598ee11-02e9-4699-9622-e28b7f4b43ef" providerId="ADAL" clId="{F35BDA52-3988-6C43-BF49-CD7A1A498DD7}" dt="2021-12-16T20:07:42.279" v="3419"/>
          <ac:graphicFrameMkLst>
            <pc:docMk/>
            <pc:sldMk cId="1820566768" sldId="317"/>
            <ac:graphicFrameMk id="7" creationId="{3A2C5DBB-E130-C246-AA8B-78E3017DEF33}"/>
          </ac:graphicFrameMkLst>
        </pc:graphicFrameChg>
        <pc:graphicFrameChg chg="add mod modGraphic">
          <ac:chgData name="Puneet Agarwal" userId="5598ee11-02e9-4699-9622-e28b7f4b43ef" providerId="ADAL" clId="{F35BDA52-3988-6C43-BF49-CD7A1A498DD7}" dt="2021-12-16T20:13:19.998" v="3567" actId="207"/>
          <ac:graphicFrameMkLst>
            <pc:docMk/>
            <pc:sldMk cId="1820566768" sldId="317"/>
            <ac:graphicFrameMk id="11" creationId="{45F559B1-292D-B145-8237-8AE391FC8205}"/>
          </ac:graphicFrameMkLst>
        </pc:graphicFrameChg>
      </pc:sldChg>
      <pc:sldChg chg="delSp modSp add mod">
        <pc:chgData name="Puneet Agarwal" userId="5598ee11-02e9-4699-9622-e28b7f4b43ef" providerId="ADAL" clId="{F35BDA52-3988-6C43-BF49-CD7A1A498DD7}" dt="2021-12-16T20:14:38.258" v="3604" actId="1076"/>
        <pc:sldMkLst>
          <pc:docMk/>
          <pc:sldMk cId="3323794914" sldId="318"/>
        </pc:sldMkLst>
        <pc:spChg chg="mod">
          <ac:chgData name="Puneet Agarwal" userId="5598ee11-02e9-4699-9622-e28b7f4b43ef" providerId="ADAL" clId="{F35BDA52-3988-6C43-BF49-CD7A1A498DD7}" dt="2021-12-16T20:14:26.176" v="3601" actId="1076"/>
          <ac:spMkLst>
            <pc:docMk/>
            <pc:sldMk cId="3323794914" sldId="318"/>
            <ac:spMk id="31" creationId="{4F50386B-D5B1-8345-844F-6A61C376A3B5}"/>
          </ac:spMkLst>
        </pc:spChg>
        <pc:spChg chg="mod">
          <ac:chgData name="Puneet Agarwal" userId="5598ee11-02e9-4699-9622-e28b7f4b43ef" providerId="ADAL" clId="{F35BDA52-3988-6C43-BF49-CD7A1A498DD7}" dt="2021-12-16T20:14:38.258" v="3604" actId="1076"/>
          <ac:spMkLst>
            <pc:docMk/>
            <pc:sldMk cId="3323794914" sldId="318"/>
            <ac:spMk id="32" creationId="{C990D147-D50C-2A40-B41A-85C02BF8F88D}"/>
          </ac:spMkLst>
        </pc:spChg>
        <pc:graphicFrameChg chg="del">
          <ac:chgData name="Puneet Agarwal" userId="5598ee11-02e9-4699-9622-e28b7f4b43ef" providerId="ADAL" clId="{F35BDA52-3988-6C43-BF49-CD7A1A498DD7}" dt="2021-12-16T20:13:48.699" v="3569" actId="478"/>
          <ac:graphicFrameMkLst>
            <pc:docMk/>
            <pc:sldMk cId="3323794914" sldId="318"/>
            <ac:graphicFrameMk id="26" creationId="{EA94E592-C093-1948-978B-E2C9FD130CEC}"/>
          </ac:graphicFrameMkLst>
        </pc:graphicFrameChg>
      </pc:sldChg>
      <pc:sldChg chg="addSp delSp modSp add mod">
        <pc:chgData name="Puneet Agarwal" userId="5598ee11-02e9-4699-9622-e28b7f4b43ef" providerId="ADAL" clId="{F35BDA52-3988-6C43-BF49-CD7A1A498DD7}" dt="2021-12-16T20:19:26.249" v="3664" actId="113"/>
        <pc:sldMkLst>
          <pc:docMk/>
          <pc:sldMk cId="867422257" sldId="319"/>
        </pc:sldMkLst>
        <pc:spChg chg="add mod">
          <ac:chgData name="Puneet Agarwal" userId="5598ee11-02e9-4699-9622-e28b7f4b43ef" providerId="ADAL" clId="{F35BDA52-3988-6C43-BF49-CD7A1A498DD7}" dt="2021-12-16T20:18:07.699" v="3650" actId="1076"/>
          <ac:spMkLst>
            <pc:docMk/>
            <pc:sldMk cId="867422257" sldId="319"/>
            <ac:spMk id="5" creationId="{A6AA4321-4D7A-4F4F-840E-9A5691F2DEAA}"/>
          </ac:spMkLst>
        </pc:spChg>
        <pc:spChg chg="add mod">
          <ac:chgData name="Puneet Agarwal" userId="5598ee11-02e9-4699-9622-e28b7f4b43ef" providerId="ADAL" clId="{F35BDA52-3988-6C43-BF49-CD7A1A498DD7}" dt="2021-12-16T20:19:26.249" v="3664" actId="113"/>
          <ac:spMkLst>
            <pc:docMk/>
            <pc:sldMk cId="867422257" sldId="319"/>
            <ac:spMk id="7" creationId="{B5DDD0B6-4287-DE4B-AEC8-8ACE610D3D51}"/>
          </ac:spMkLst>
        </pc:spChg>
        <pc:spChg chg="del">
          <ac:chgData name="Puneet Agarwal" userId="5598ee11-02e9-4699-9622-e28b7f4b43ef" providerId="ADAL" clId="{F35BDA52-3988-6C43-BF49-CD7A1A498DD7}" dt="2021-12-16T20:15:52.102" v="3606" actId="478"/>
          <ac:spMkLst>
            <pc:docMk/>
            <pc:sldMk cId="867422257" sldId="319"/>
            <ac:spMk id="32" creationId="{C990D147-D50C-2A40-B41A-85C02BF8F88D}"/>
          </ac:spMkLst>
        </pc:spChg>
      </pc:sldChg>
      <pc:sldChg chg="addSp delSp modSp add mod">
        <pc:chgData name="Puneet Agarwal" userId="5598ee11-02e9-4699-9622-e28b7f4b43ef" providerId="ADAL" clId="{F35BDA52-3988-6C43-BF49-CD7A1A498DD7}" dt="2021-12-18T00:14:54.528" v="4339" actId="207"/>
        <pc:sldMkLst>
          <pc:docMk/>
          <pc:sldMk cId="3953227947" sldId="320"/>
        </pc:sldMkLst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2" creationId="{48ECCB89-80F9-F044-964D-374ED301FB35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3" creationId="{A8B88444-9BC2-5843-9534-68F35CC2D616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4" creationId="{C780038C-30FA-5741-940D-A567D3E4A598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5" creationId="{9DEC43FD-A120-B447-86CF-8A29650E80C1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6" creationId="{D5FD6A59-0918-6F48-A933-2221883C10AC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9" creationId="{38B57FB0-F6E9-2448-A715-1A637F3E7C23}"/>
          </ac:spMkLst>
        </pc:spChg>
        <pc:spChg chg="del">
          <ac:chgData name="Puneet Agarwal" userId="5598ee11-02e9-4699-9622-e28b7f4b43ef" providerId="ADAL" clId="{F35BDA52-3988-6C43-BF49-CD7A1A498DD7}" dt="2021-12-17T23:53:48.222" v="4006" actId="478"/>
          <ac:spMkLst>
            <pc:docMk/>
            <pc:sldMk cId="3953227947" sldId="320"/>
            <ac:spMk id="10" creationId="{C6BB9635-294A-EE4E-B7BF-FAEB1488B7A0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13" creationId="{D979817F-79E5-174B-9588-8E7A49EBEDD1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14" creationId="{C9EAC20A-9847-6446-96F1-927F0157388A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15" creationId="{EB34AC4D-BBE5-0246-8F1F-E22B8BE5E238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16" creationId="{2FF84884-9FCA-B449-AF02-015CFF7F8A2E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17" creationId="{DA87569E-657A-A64C-BEFD-6D00D25FB2DF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18" creationId="{783354AE-E877-A34A-9091-E24905405B14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19" creationId="{681CD9DC-7D7D-B44F-9AB3-34AEAC86C6E4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20" creationId="{4C587972-52BB-DC48-947C-0DD0A15FC04B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23" creationId="{EA0568AA-113A-8C4B-A38F-273DA17CE8A5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24" creationId="{821BE51E-FE6B-1C46-A8E2-E02CC1540A16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25" creationId="{A24F90DD-32D6-2A4B-9F4C-85BA15534709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27" creationId="{4CECA157-A8FC-3447-843A-08C24308D1E8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28" creationId="{28DB6A8E-10A8-F94D-995C-9819314A0609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29" creationId="{E7339BCD-FB38-D445-8CA2-FBABACCE46CF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30" creationId="{2F4CF1FB-386F-AD40-A410-14A5730DA028}"/>
          </ac:spMkLst>
        </pc:spChg>
        <pc:spChg chg="del">
          <ac:chgData name="Puneet Agarwal" userId="5598ee11-02e9-4699-9622-e28b7f4b43ef" providerId="ADAL" clId="{F35BDA52-3988-6C43-BF49-CD7A1A498DD7}" dt="2021-12-17T23:32:56.232" v="3666" actId="478"/>
          <ac:spMkLst>
            <pc:docMk/>
            <pc:sldMk cId="3953227947" sldId="320"/>
            <ac:spMk id="31" creationId="{4F50386B-D5B1-8345-844F-6A61C376A3B5}"/>
          </ac:spMkLst>
        </pc:spChg>
        <pc:spChg chg="add mod">
          <ac:chgData name="Puneet Agarwal" userId="5598ee11-02e9-4699-9622-e28b7f4b43ef" providerId="ADAL" clId="{F35BDA52-3988-6C43-BF49-CD7A1A498DD7}" dt="2021-12-17T23:53:58.358" v="4008" actId="1076"/>
          <ac:spMkLst>
            <pc:docMk/>
            <pc:sldMk cId="3953227947" sldId="320"/>
            <ac:spMk id="36" creationId="{B5F8F347-0029-8242-A913-53647EA21B8E}"/>
          </ac:spMkLst>
        </pc:spChg>
        <pc:spChg chg="add mod">
          <ac:chgData name="Puneet Agarwal" userId="5598ee11-02e9-4699-9622-e28b7f4b43ef" providerId="ADAL" clId="{F35BDA52-3988-6C43-BF49-CD7A1A498DD7}" dt="2021-12-17T23:53:58.358" v="4008" actId="1076"/>
          <ac:spMkLst>
            <pc:docMk/>
            <pc:sldMk cId="3953227947" sldId="320"/>
            <ac:spMk id="37" creationId="{65D75A7A-BCC2-6341-BC6F-9C20104DAB2F}"/>
          </ac:spMkLst>
        </pc:spChg>
        <pc:spChg chg="add mod">
          <ac:chgData name="Puneet Agarwal" userId="5598ee11-02e9-4699-9622-e28b7f4b43ef" providerId="ADAL" clId="{F35BDA52-3988-6C43-BF49-CD7A1A498DD7}" dt="2021-12-18T00:14:48.850" v="4338" actId="207"/>
          <ac:spMkLst>
            <pc:docMk/>
            <pc:sldMk cId="3953227947" sldId="320"/>
            <ac:spMk id="39" creationId="{4843EABE-7C39-814E-9BE2-9E05FE27CDFF}"/>
          </ac:spMkLst>
        </pc:spChg>
        <pc:spChg chg="add mod">
          <ac:chgData name="Puneet Agarwal" userId="5598ee11-02e9-4699-9622-e28b7f4b43ef" providerId="ADAL" clId="{F35BDA52-3988-6C43-BF49-CD7A1A498DD7}" dt="2021-12-17T23:54:03.284" v="4009" actId="113"/>
          <ac:spMkLst>
            <pc:docMk/>
            <pc:sldMk cId="3953227947" sldId="320"/>
            <ac:spMk id="40" creationId="{E80A1796-6037-CD45-AAC9-D1AE03AAAC0D}"/>
          </ac:spMkLst>
        </pc:spChg>
        <pc:spChg chg="add mod">
          <ac:chgData name="Puneet Agarwal" userId="5598ee11-02e9-4699-9622-e28b7f4b43ef" providerId="ADAL" clId="{F35BDA52-3988-6C43-BF49-CD7A1A498DD7}" dt="2021-12-18T00:14:54.528" v="4339" actId="207"/>
          <ac:spMkLst>
            <pc:docMk/>
            <pc:sldMk cId="3953227947" sldId="320"/>
            <ac:spMk id="41" creationId="{F7E643B7-B96A-FE4B-9C2F-C256C4F56A41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44" creationId="{6416AC0C-8F9A-8F4D-8A06-0A1ADE4A0838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45" creationId="{FC9D1F05-1CB0-4D4C-A6FA-95FADA0B0CCE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52" creationId="{98038FDD-1BA0-D745-B7B8-32DE8F07AD8E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53" creationId="{B7BD53A2-D1C4-AE41-8A4D-10B8BD8FF2AD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59" creationId="{BCD69575-C186-944D-B1FE-B1B82244EBAE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72" creationId="{C91BBFBE-585C-8643-BBB2-CBC3F5DC3272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83" creationId="{8ED7D1E8-F432-B143-9610-AC2D6207B616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84" creationId="{9F370455-266D-4F4B-B3FF-A25E21EA013B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85" creationId="{4030F7D7-6309-3247-8EAF-D55AA51FB200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86" creationId="{6EB5CA4E-E2FD-3F45-948D-9CBF7EB29496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87" creationId="{B3B7219B-2041-654B-BA04-B3E39D024F5D}"/>
          </ac:spMkLst>
        </pc:spChg>
        <pc:spChg chg="mod">
          <ac:chgData name="Puneet Agarwal" userId="5598ee11-02e9-4699-9622-e28b7f4b43ef" providerId="ADAL" clId="{F35BDA52-3988-6C43-BF49-CD7A1A498DD7}" dt="2021-12-17T23:53:19.393" v="4001"/>
          <ac:spMkLst>
            <pc:docMk/>
            <pc:sldMk cId="3953227947" sldId="320"/>
            <ac:spMk id="88" creationId="{D7A4F0C9-56E3-924E-87F8-D02C711C7D56}"/>
          </ac:spMkLst>
        </pc:spChg>
        <pc:spChg chg="add del mod">
          <ac:chgData name="Puneet Agarwal" userId="5598ee11-02e9-4699-9622-e28b7f4b43ef" providerId="ADAL" clId="{F35BDA52-3988-6C43-BF49-CD7A1A498DD7}" dt="2021-12-17T23:53:50.325" v="4007" actId="478"/>
          <ac:spMkLst>
            <pc:docMk/>
            <pc:sldMk cId="3953227947" sldId="320"/>
            <ac:spMk id="91" creationId="{1DD0ED64-FA2C-0441-80DD-70273089042B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99" creationId="{F4F7C100-9891-2F48-BAD0-7548A8F9CF1D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00" creationId="{D4567BF3-6DFE-B74D-AF49-A0C418DCEB0A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02" creationId="{41A2D3C6-2D59-F340-A715-983027973D10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03" creationId="{5F5E4766-2F0E-F242-8830-F4A5CBF1949D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05" creationId="{9D4CE0BB-DD6B-C849-9CC6-AEC1C8C5BC46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06" creationId="{EE3E2DAD-6907-8849-AF33-B823FB28ADDB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07" creationId="{E9F80B0B-B110-4F43-AD58-5EBEC2637E3A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08" creationId="{DC6C45FB-4E2A-6F4E-AAAF-E079383B1B5F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09" creationId="{3201C368-BD34-D84F-A9CD-D454B15D1975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10" creationId="{4409A15C-EF18-A84A-A007-A5B0713B4092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11" creationId="{C43A34B3-FCDA-5F49-BCC6-D46856B14B8F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12" creationId="{21138EF0-6CDA-3E48-97CD-7D69C28649B1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13" creationId="{5B32F064-AA38-4E44-B241-19E692E40837}"/>
          </ac:spMkLst>
        </pc:spChg>
        <pc:spChg chg="mod">
          <ac:chgData name="Puneet Agarwal" userId="5598ee11-02e9-4699-9622-e28b7f4b43ef" providerId="ADAL" clId="{F35BDA52-3988-6C43-BF49-CD7A1A498DD7}" dt="2021-12-18T00:05:13.910" v="4142"/>
          <ac:spMkLst>
            <pc:docMk/>
            <pc:sldMk cId="3953227947" sldId="320"/>
            <ac:spMk id="114" creationId="{F4DB3D71-D839-E344-9A07-305FC3B19640}"/>
          </ac:spMkLst>
        </pc:spChg>
        <pc:grpChg chg="add del mod">
          <ac:chgData name="Puneet Agarwal" userId="5598ee11-02e9-4699-9622-e28b7f4b43ef" providerId="ADAL" clId="{F35BDA52-3988-6C43-BF49-CD7A1A498DD7}" dt="2021-12-17T23:53:22.575" v="4002"/>
          <ac:grpSpMkLst>
            <pc:docMk/>
            <pc:sldMk cId="3953227947" sldId="320"/>
            <ac:grpSpMk id="42" creationId="{3660AC6E-6335-5544-BE3C-B7E880878EA9}"/>
          </ac:grpSpMkLst>
        </pc:grpChg>
        <pc:grpChg chg="mod">
          <ac:chgData name="Puneet Agarwal" userId="5598ee11-02e9-4699-9622-e28b7f4b43ef" providerId="ADAL" clId="{F35BDA52-3988-6C43-BF49-CD7A1A498DD7}" dt="2021-12-17T23:53:19.393" v="4001"/>
          <ac:grpSpMkLst>
            <pc:docMk/>
            <pc:sldMk cId="3953227947" sldId="320"/>
            <ac:grpSpMk id="43" creationId="{C58C0CA4-2001-E84E-B36B-0F8FE65512C6}"/>
          </ac:grpSpMkLst>
        </pc:grpChg>
        <pc:grpChg chg="mod">
          <ac:chgData name="Puneet Agarwal" userId="5598ee11-02e9-4699-9622-e28b7f4b43ef" providerId="ADAL" clId="{F35BDA52-3988-6C43-BF49-CD7A1A498DD7}" dt="2021-12-17T23:53:19.393" v="4001"/>
          <ac:grpSpMkLst>
            <pc:docMk/>
            <pc:sldMk cId="3953227947" sldId="320"/>
            <ac:grpSpMk id="46" creationId="{0C6974F0-47FA-1742-83D1-BFDA2A218B64}"/>
          </ac:grpSpMkLst>
        </pc:grpChg>
        <pc:grpChg chg="mod">
          <ac:chgData name="Puneet Agarwal" userId="5598ee11-02e9-4699-9622-e28b7f4b43ef" providerId="ADAL" clId="{F35BDA52-3988-6C43-BF49-CD7A1A498DD7}" dt="2021-12-17T23:53:19.393" v="4001"/>
          <ac:grpSpMkLst>
            <pc:docMk/>
            <pc:sldMk cId="3953227947" sldId="320"/>
            <ac:grpSpMk id="48" creationId="{82325CFF-F3DF-F14F-B248-21FC7947366A}"/>
          </ac:grpSpMkLst>
        </pc:grpChg>
        <pc:grpChg chg="mod">
          <ac:chgData name="Puneet Agarwal" userId="5598ee11-02e9-4699-9622-e28b7f4b43ef" providerId="ADAL" clId="{F35BDA52-3988-6C43-BF49-CD7A1A498DD7}" dt="2021-12-17T23:53:19.393" v="4001"/>
          <ac:grpSpMkLst>
            <pc:docMk/>
            <pc:sldMk cId="3953227947" sldId="320"/>
            <ac:grpSpMk id="49" creationId="{30E22F55-A0F1-A64A-A5CB-FFC00F680ED2}"/>
          </ac:grpSpMkLst>
        </pc:grpChg>
        <pc:grpChg chg="mod">
          <ac:chgData name="Puneet Agarwal" userId="5598ee11-02e9-4699-9622-e28b7f4b43ef" providerId="ADAL" clId="{F35BDA52-3988-6C43-BF49-CD7A1A498DD7}" dt="2021-12-17T23:53:19.393" v="4001"/>
          <ac:grpSpMkLst>
            <pc:docMk/>
            <pc:sldMk cId="3953227947" sldId="320"/>
            <ac:grpSpMk id="50" creationId="{FFCE4987-A920-9143-8473-2EDD93585774}"/>
          </ac:grpSpMkLst>
        </pc:grpChg>
        <pc:grpChg chg="add del mod">
          <ac:chgData name="Puneet Agarwal" userId="5598ee11-02e9-4699-9622-e28b7f4b43ef" providerId="ADAL" clId="{F35BDA52-3988-6C43-BF49-CD7A1A498DD7}" dt="2021-12-18T00:05:16.737" v="4143"/>
          <ac:grpSpMkLst>
            <pc:docMk/>
            <pc:sldMk cId="3953227947" sldId="320"/>
            <ac:grpSpMk id="93" creationId="{0599CAF8-D2FD-2145-A09F-65A3985E1B1A}"/>
          </ac:grpSpMkLst>
        </pc:grpChg>
        <pc:grpChg chg="mod">
          <ac:chgData name="Puneet Agarwal" userId="5598ee11-02e9-4699-9622-e28b7f4b43ef" providerId="ADAL" clId="{F35BDA52-3988-6C43-BF49-CD7A1A498DD7}" dt="2021-12-18T00:05:13.910" v="4142"/>
          <ac:grpSpMkLst>
            <pc:docMk/>
            <pc:sldMk cId="3953227947" sldId="320"/>
            <ac:grpSpMk id="94" creationId="{E0C992AE-06F1-4B42-AF5D-5FD86D5E0153}"/>
          </ac:grpSpMkLst>
        </pc:grpChg>
        <pc:grpChg chg="mod">
          <ac:chgData name="Puneet Agarwal" userId="5598ee11-02e9-4699-9622-e28b7f4b43ef" providerId="ADAL" clId="{F35BDA52-3988-6C43-BF49-CD7A1A498DD7}" dt="2021-12-18T00:05:13.910" v="4142"/>
          <ac:grpSpMkLst>
            <pc:docMk/>
            <pc:sldMk cId="3953227947" sldId="320"/>
            <ac:grpSpMk id="98" creationId="{CC8220DD-2892-4C4E-9C08-F7F2C5EB1139}"/>
          </ac:grpSpMkLst>
        </pc:grpChg>
        <pc:grpChg chg="mod">
          <ac:chgData name="Puneet Agarwal" userId="5598ee11-02e9-4699-9622-e28b7f4b43ef" providerId="ADAL" clId="{F35BDA52-3988-6C43-BF49-CD7A1A498DD7}" dt="2021-12-18T00:05:13.910" v="4142"/>
          <ac:grpSpMkLst>
            <pc:docMk/>
            <pc:sldMk cId="3953227947" sldId="320"/>
            <ac:grpSpMk id="104" creationId="{C8A7C4CE-613A-7B4F-A307-93B1E281C5E2}"/>
          </ac:grpSpMkLst>
        </pc:grp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51" creationId="{3B821B2B-0DC0-6D40-8CC7-7EEC79B208D3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0" creationId="{1E5F00C4-2FF8-1542-BFF8-FE9C68ABB802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1" creationId="{6036C095-592A-4641-8B3D-1454974B98B4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2" creationId="{DB8BA183-566E-1841-98CC-532E0296C2C2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3" creationId="{5EDBCE61-704F-F848-98ED-9EF4E750FEA9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4" creationId="{CF15D3C0-4741-EB4E-9AE6-BCA01759860C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5" creationId="{09F1F9E4-DD65-1245-AA28-0A60CF8C2757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6" creationId="{4CB79ECC-5682-7046-916B-72FDC0AC9E43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7" creationId="{8B6E5C6F-BBCC-F746-9284-52A078D6D1C1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8" creationId="{46706406-B562-1344-AB7C-762A6B1955A0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69" creationId="{E3352898-6133-FF40-9662-B49749E2F18D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70" creationId="{5D4915CC-DA0F-DB4A-B6C9-4F531D2BF679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71" creationId="{012F6F2E-8FE1-A243-9104-95BB4E9F51FC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73" creationId="{0469073B-6317-AA4A-BA28-34E910039042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74" creationId="{AF74DF08-BFD5-8E45-B0CA-B818B3F3D412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75" creationId="{AA635AF7-9B96-0D4F-B338-3BE2D76B2A97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76" creationId="{D92A9305-239F-C94E-A2AF-64E41E689618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77" creationId="{F0B8EEF3-EAF1-464D-823F-E6618FAA98AA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78" creationId="{DBCF83C5-9C05-8142-9ABE-489990665521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79" creationId="{DCCD870F-5002-B14C-AF41-F11785FB7B1B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80" creationId="{2119D2F0-BF53-9448-B4FC-4E45D794C6BD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81" creationId="{CFB64A6E-074D-3D48-A537-52CDABF2BD8D}"/>
          </ac:picMkLst>
        </pc:picChg>
        <pc:picChg chg="mod">
          <ac:chgData name="Puneet Agarwal" userId="5598ee11-02e9-4699-9622-e28b7f4b43ef" providerId="ADAL" clId="{F35BDA52-3988-6C43-BF49-CD7A1A498DD7}" dt="2021-12-17T23:53:19.393" v="4001"/>
          <ac:picMkLst>
            <pc:docMk/>
            <pc:sldMk cId="3953227947" sldId="320"/>
            <ac:picMk id="82" creationId="{A3959C95-AA72-784E-B0A1-0B82A19E81F1}"/>
          </ac:picMkLst>
        </pc:picChg>
        <pc:picChg chg="add del mod modCrop">
          <ac:chgData name="Puneet Agarwal" userId="5598ee11-02e9-4699-9622-e28b7f4b43ef" providerId="ADAL" clId="{F35BDA52-3988-6C43-BF49-CD7A1A498DD7}" dt="2021-12-17T23:59:02.561" v="4138" actId="478"/>
          <ac:picMkLst>
            <pc:docMk/>
            <pc:sldMk cId="3953227947" sldId="320"/>
            <ac:picMk id="89" creationId="{820C3EE3-E423-2844-8AA6-633F4DE6AA70}"/>
          </ac:picMkLst>
        </pc:picChg>
        <pc:picChg chg="add mod">
          <ac:chgData name="Puneet Agarwal" userId="5598ee11-02e9-4699-9622-e28b7f4b43ef" providerId="ADAL" clId="{F35BDA52-3988-6C43-BF49-CD7A1A498DD7}" dt="2021-12-17T23:59:19.284" v="4141" actId="1076"/>
          <ac:picMkLst>
            <pc:docMk/>
            <pc:sldMk cId="3953227947" sldId="320"/>
            <ac:picMk id="92" creationId="{BC75B4B9-06FE-F64A-BE02-2E6420D53FE2}"/>
          </ac:picMkLst>
        </pc:picChg>
        <pc:picChg chg="mod">
          <ac:chgData name="Puneet Agarwal" userId="5598ee11-02e9-4699-9622-e28b7f4b43ef" providerId="ADAL" clId="{F35BDA52-3988-6C43-BF49-CD7A1A498DD7}" dt="2021-12-18T00:05:13.910" v="4142"/>
          <ac:picMkLst>
            <pc:docMk/>
            <pc:sldMk cId="3953227947" sldId="320"/>
            <ac:picMk id="101" creationId="{DFB83A69-1D7B-334C-ACD3-F79D34B71E04}"/>
          </ac:picMkLst>
        </pc:picChg>
        <pc:picChg chg="add mod">
          <ac:chgData name="Puneet Agarwal" userId="5598ee11-02e9-4699-9622-e28b7f4b43ef" providerId="ADAL" clId="{F35BDA52-3988-6C43-BF49-CD7A1A498DD7}" dt="2021-12-18T00:06:39.585" v="4243" actId="1076"/>
          <ac:picMkLst>
            <pc:docMk/>
            <pc:sldMk cId="3953227947" sldId="320"/>
            <ac:picMk id="115" creationId="{8577B9A2-95CC-0342-BE88-CF97D603348A}"/>
          </ac:picMkLst>
        </pc:picChg>
        <pc:cxnChg chg="add mod">
          <ac:chgData name="Puneet Agarwal" userId="5598ee11-02e9-4699-9622-e28b7f4b43ef" providerId="ADAL" clId="{F35BDA52-3988-6C43-BF49-CD7A1A498DD7}" dt="2021-12-17T23:53:58.358" v="4008" actId="1076"/>
          <ac:cxnSpMkLst>
            <pc:docMk/>
            <pc:sldMk cId="3953227947" sldId="320"/>
            <ac:cxnSpMk id="8" creationId="{F0534C3D-60BA-3944-831D-94314B5A7EA9}"/>
          </ac:cxnSpMkLst>
        </pc:cxnChg>
        <pc:cxnChg chg="add mod">
          <ac:chgData name="Puneet Agarwal" userId="5598ee11-02e9-4699-9622-e28b7f4b43ef" providerId="ADAL" clId="{F35BDA52-3988-6C43-BF49-CD7A1A498DD7}" dt="2021-12-17T23:53:58.358" v="4008" actId="1076"/>
          <ac:cxnSpMkLst>
            <pc:docMk/>
            <pc:sldMk cId="3953227947" sldId="320"/>
            <ac:cxnSpMk id="12" creationId="{579478EC-D114-4F44-8880-A53B5E470E2A}"/>
          </ac:cxnSpMkLst>
        </pc:cxnChg>
        <pc:cxnChg chg="add del mod">
          <ac:chgData name="Puneet Agarwal" userId="5598ee11-02e9-4699-9622-e28b7f4b43ef" providerId="ADAL" clId="{F35BDA52-3988-6C43-BF49-CD7A1A498DD7}" dt="2021-12-17T23:38:49.407" v="3707" actId="478"/>
          <ac:cxnSpMkLst>
            <pc:docMk/>
            <pc:sldMk cId="3953227947" sldId="320"/>
            <ac:cxnSpMk id="22" creationId="{77255FB1-E991-184C-904E-631EC16920BC}"/>
          </ac:cxnSpMkLst>
        </pc:cxnChg>
        <pc:cxnChg chg="add mod">
          <ac:chgData name="Puneet Agarwal" userId="5598ee11-02e9-4699-9622-e28b7f4b43ef" providerId="ADAL" clId="{F35BDA52-3988-6C43-BF49-CD7A1A498DD7}" dt="2021-12-17T23:53:58.358" v="4008" actId="1076"/>
          <ac:cxnSpMkLst>
            <pc:docMk/>
            <pc:sldMk cId="3953227947" sldId="320"/>
            <ac:cxnSpMk id="34" creationId="{6E2EC827-2CB7-224A-BF3C-7D8FB079FE51}"/>
          </ac:cxnSpMkLst>
        </pc:cxnChg>
        <pc:cxnChg chg="add mod">
          <ac:chgData name="Puneet Agarwal" userId="5598ee11-02e9-4699-9622-e28b7f4b43ef" providerId="ADAL" clId="{F35BDA52-3988-6C43-BF49-CD7A1A498DD7}" dt="2021-12-17T23:53:58.358" v="4008" actId="1076"/>
          <ac:cxnSpMkLst>
            <pc:docMk/>
            <pc:sldMk cId="3953227947" sldId="320"/>
            <ac:cxnSpMk id="35" creationId="{EC90C3A2-06ED-4B46-82B0-EB62E61B7E1D}"/>
          </ac:cxnSpMkLst>
        </pc:cxnChg>
        <pc:cxnChg chg="mod">
          <ac:chgData name="Puneet Agarwal" userId="5598ee11-02e9-4699-9622-e28b7f4b43ef" providerId="ADAL" clId="{F35BDA52-3988-6C43-BF49-CD7A1A498DD7}" dt="2021-12-17T23:53:19.393" v="4001"/>
          <ac:cxnSpMkLst>
            <pc:docMk/>
            <pc:sldMk cId="3953227947" sldId="320"/>
            <ac:cxnSpMk id="47" creationId="{F31D4A15-E80B-3247-A2A9-E8EC0D7F577B}"/>
          </ac:cxnSpMkLst>
        </pc:cxnChg>
        <pc:cxnChg chg="mod">
          <ac:chgData name="Puneet Agarwal" userId="5598ee11-02e9-4699-9622-e28b7f4b43ef" providerId="ADAL" clId="{F35BDA52-3988-6C43-BF49-CD7A1A498DD7}" dt="2021-12-17T23:53:19.393" v="4001"/>
          <ac:cxnSpMkLst>
            <pc:docMk/>
            <pc:sldMk cId="3953227947" sldId="320"/>
            <ac:cxnSpMk id="54" creationId="{2666CB3D-2C0A-C44B-ADB7-8F00C7030739}"/>
          </ac:cxnSpMkLst>
        </pc:cxnChg>
        <pc:cxnChg chg="mod">
          <ac:chgData name="Puneet Agarwal" userId="5598ee11-02e9-4699-9622-e28b7f4b43ef" providerId="ADAL" clId="{F35BDA52-3988-6C43-BF49-CD7A1A498DD7}" dt="2021-12-17T23:53:19.393" v="4001"/>
          <ac:cxnSpMkLst>
            <pc:docMk/>
            <pc:sldMk cId="3953227947" sldId="320"/>
            <ac:cxnSpMk id="55" creationId="{B1F19F6E-D654-A940-83E4-46D1AE42391A}"/>
          </ac:cxnSpMkLst>
        </pc:cxnChg>
        <pc:cxnChg chg="mod">
          <ac:chgData name="Puneet Agarwal" userId="5598ee11-02e9-4699-9622-e28b7f4b43ef" providerId="ADAL" clId="{F35BDA52-3988-6C43-BF49-CD7A1A498DD7}" dt="2021-12-17T23:53:19.393" v="4001"/>
          <ac:cxnSpMkLst>
            <pc:docMk/>
            <pc:sldMk cId="3953227947" sldId="320"/>
            <ac:cxnSpMk id="56" creationId="{66550592-E300-8942-9B74-9833266B68B6}"/>
          </ac:cxnSpMkLst>
        </pc:cxnChg>
        <pc:cxnChg chg="mod">
          <ac:chgData name="Puneet Agarwal" userId="5598ee11-02e9-4699-9622-e28b7f4b43ef" providerId="ADAL" clId="{F35BDA52-3988-6C43-BF49-CD7A1A498DD7}" dt="2021-12-17T23:53:19.393" v="4001"/>
          <ac:cxnSpMkLst>
            <pc:docMk/>
            <pc:sldMk cId="3953227947" sldId="320"/>
            <ac:cxnSpMk id="57" creationId="{DA999D30-3DAD-1942-8133-908A536926F8}"/>
          </ac:cxnSpMkLst>
        </pc:cxnChg>
        <pc:cxnChg chg="mod">
          <ac:chgData name="Puneet Agarwal" userId="5598ee11-02e9-4699-9622-e28b7f4b43ef" providerId="ADAL" clId="{F35BDA52-3988-6C43-BF49-CD7A1A498DD7}" dt="2021-12-17T23:53:19.393" v="4001"/>
          <ac:cxnSpMkLst>
            <pc:docMk/>
            <pc:sldMk cId="3953227947" sldId="320"/>
            <ac:cxnSpMk id="58" creationId="{0D325848-1A9A-0C4F-AE52-2B98CA9D0C62}"/>
          </ac:cxnSpMkLst>
        </pc:cxnChg>
        <pc:cxnChg chg="mod">
          <ac:chgData name="Puneet Agarwal" userId="5598ee11-02e9-4699-9622-e28b7f4b43ef" providerId="ADAL" clId="{F35BDA52-3988-6C43-BF49-CD7A1A498DD7}" dt="2021-12-18T00:05:13.910" v="4142"/>
          <ac:cxnSpMkLst>
            <pc:docMk/>
            <pc:sldMk cId="3953227947" sldId="320"/>
            <ac:cxnSpMk id="95" creationId="{82F2D479-25A5-684D-AD2E-353BDBA41BB6}"/>
          </ac:cxnSpMkLst>
        </pc:cxnChg>
        <pc:cxnChg chg="mod">
          <ac:chgData name="Puneet Agarwal" userId="5598ee11-02e9-4699-9622-e28b7f4b43ef" providerId="ADAL" clId="{F35BDA52-3988-6C43-BF49-CD7A1A498DD7}" dt="2021-12-18T00:05:13.910" v="4142"/>
          <ac:cxnSpMkLst>
            <pc:docMk/>
            <pc:sldMk cId="3953227947" sldId="320"/>
            <ac:cxnSpMk id="96" creationId="{89C658F9-83EF-A045-8FFF-B6F3E1677EE5}"/>
          </ac:cxnSpMkLst>
        </pc:cxnChg>
        <pc:cxnChg chg="mod">
          <ac:chgData name="Puneet Agarwal" userId="5598ee11-02e9-4699-9622-e28b7f4b43ef" providerId="ADAL" clId="{F35BDA52-3988-6C43-BF49-CD7A1A498DD7}" dt="2021-12-18T00:05:13.910" v="4142"/>
          <ac:cxnSpMkLst>
            <pc:docMk/>
            <pc:sldMk cId="3953227947" sldId="320"/>
            <ac:cxnSpMk id="97" creationId="{BF240300-0EA3-B14D-838B-2A0B5D8714DE}"/>
          </ac:cxnSpMkLst>
        </pc:cxnChg>
      </pc:sldChg>
      <pc:sldChg chg="addSp delSp modSp add mod">
        <pc:chgData name="Puneet Agarwal" userId="5598ee11-02e9-4699-9622-e28b7f4b43ef" providerId="ADAL" clId="{F35BDA52-3988-6C43-BF49-CD7A1A498DD7}" dt="2021-12-17T23:38:09.536" v="3702" actId="1076"/>
        <pc:sldMkLst>
          <pc:docMk/>
          <pc:sldMk cId="3526715912" sldId="321"/>
        </pc:sldMkLst>
        <pc:spChg chg="add mod">
          <ac:chgData name="Puneet Agarwal" userId="5598ee11-02e9-4699-9622-e28b7f4b43ef" providerId="ADAL" clId="{F35BDA52-3988-6C43-BF49-CD7A1A498DD7}" dt="2021-12-17T23:38:09.536" v="3702" actId="1076"/>
          <ac:spMkLst>
            <pc:docMk/>
            <pc:sldMk cId="3526715912" sldId="321"/>
            <ac:spMk id="2" creationId="{EA33A6D6-3644-A74A-AE0C-0F082FD7C339}"/>
          </ac:spMkLst>
        </pc:spChg>
        <pc:spChg chg="del">
          <ac:chgData name="Puneet Agarwal" userId="5598ee11-02e9-4699-9622-e28b7f4b43ef" providerId="ADAL" clId="{F35BDA52-3988-6C43-BF49-CD7A1A498DD7}" dt="2021-12-17T23:34:41.966" v="3673" actId="478"/>
          <ac:spMkLst>
            <pc:docMk/>
            <pc:sldMk cId="3526715912" sldId="321"/>
            <ac:spMk id="11" creationId="{97F8961B-51D3-A248-B022-995A21CFB7DA}"/>
          </ac:spMkLst>
        </pc:spChg>
        <pc:spChg chg="del">
          <ac:chgData name="Puneet Agarwal" userId="5598ee11-02e9-4699-9622-e28b7f4b43ef" providerId="ADAL" clId="{F35BDA52-3988-6C43-BF49-CD7A1A498DD7}" dt="2021-12-17T23:34:43.764" v="3674" actId="478"/>
          <ac:spMkLst>
            <pc:docMk/>
            <pc:sldMk cId="3526715912" sldId="321"/>
            <ac:spMk id="12" creationId="{93C44FB5-3BC6-2446-BEF4-234DB98C0E9B}"/>
          </ac:spMkLst>
        </pc:spChg>
        <pc:picChg chg="del">
          <ac:chgData name="Puneet Agarwal" userId="5598ee11-02e9-4699-9622-e28b7f4b43ef" providerId="ADAL" clId="{F35BDA52-3988-6C43-BF49-CD7A1A498DD7}" dt="2021-12-17T23:34:38.165" v="3671" actId="478"/>
          <ac:picMkLst>
            <pc:docMk/>
            <pc:sldMk cId="3526715912" sldId="321"/>
            <ac:picMk id="7" creationId="{D8CF16C5-DE81-404B-AD50-7D160732B172}"/>
          </ac:picMkLst>
        </pc:picChg>
        <pc:picChg chg="del">
          <ac:chgData name="Puneet Agarwal" userId="5598ee11-02e9-4699-9622-e28b7f4b43ef" providerId="ADAL" clId="{F35BDA52-3988-6C43-BF49-CD7A1A498DD7}" dt="2021-12-17T23:34:40.098" v="3672" actId="478"/>
          <ac:picMkLst>
            <pc:docMk/>
            <pc:sldMk cId="3526715912" sldId="321"/>
            <ac:picMk id="8" creationId="{5BEFC4BA-F1F6-B54B-A186-AF3F3D087473}"/>
          </ac:picMkLst>
        </pc:picChg>
      </pc:sldChg>
      <pc:sldChg chg="modSp add mod">
        <pc:chgData name="Puneet Agarwal" userId="5598ee11-02e9-4699-9622-e28b7f4b43ef" providerId="ADAL" clId="{F35BDA52-3988-6C43-BF49-CD7A1A498DD7}" dt="2021-12-18T02:40:58.040" v="4345" actId="20577"/>
        <pc:sldMkLst>
          <pc:docMk/>
          <pc:sldMk cId="2853371043" sldId="322"/>
        </pc:sldMkLst>
        <pc:spChg chg="mod">
          <ac:chgData name="Puneet Agarwal" userId="5598ee11-02e9-4699-9622-e28b7f4b43ef" providerId="ADAL" clId="{F35BDA52-3988-6C43-BF49-CD7A1A498DD7}" dt="2021-12-17T23:42:05.950" v="3759" actId="207"/>
          <ac:spMkLst>
            <pc:docMk/>
            <pc:sldMk cId="2853371043" sldId="322"/>
            <ac:spMk id="2" creationId="{26D7BBDE-A555-6147-9288-AC4975144C02}"/>
          </ac:spMkLst>
        </pc:spChg>
        <pc:spChg chg="mod">
          <ac:chgData name="Puneet Agarwal" userId="5598ee11-02e9-4699-9622-e28b7f4b43ef" providerId="ADAL" clId="{F35BDA52-3988-6C43-BF49-CD7A1A498DD7}" dt="2021-12-18T02:40:58.040" v="4345" actId="20577"/>
          <ac:spMkLst>
            <pc:docMk/>
            <pc:sldMk cId="2853371043" sldId="322"/>
            <ac:spMk id="8" creationId="{A4833C9B-99EC-EE42-A3C0-D945E1D3F0F6}"/>
          </ac:spMkLst>
        </pc:spChg>
      </pc:sldChg>
      <pc:sldChg chg="addSp delSp modSp add mod">
        <pc:chgData name="Puneet Agarwal" userId="5598ee11-02e9-4699-9622-e28b7f4b43ef" providerId="ADAL" clId="{F35BDA52-3988-6C43-BF49-CD7A1A498DD7}" dt="2021-12-18T00:13:14.673" v="4337" actId="20577"/>
        <pc:sldMkLst>
          <pc:docMk/>
          <pc:sldMk cId="3861687850" sldId="323"/>
        </pc:sldMkLst>
        <pc:spChg chg="add mod">
          <ac:chgData name="Puneet Agarwal" userId="5598ee11-02e9-4699-9622-e28b7f4b43ef" providerId="ADAL" clId="{F35BDA52-3988-6C43-BF49-CD7A1A498DD7}" dt="2021-12-18T00:11:16.253" v="4307" actId="1076"/>
          <ac:spMkLst>
            <pc:docMk/>
            <pc:sldMk cId="3861687850" sldId="323"/>
            <ac:spMk id="6" creationId="{9FFF9062-3597-244A-970B-38013684ABA0}"/>
          </ac:spMkLst>
        </pc:spChg>
        <pc:spChg chg="add mod">
          <ac:chgData name="Puneet Agarwal" userId="5598ee11-02e9-4699-9622-e28b7f4b43ef" providerId="ADAL" clId="{F35BDA52-3988-6C43-BF49-CD7A1A498DD7}" dt="2021-12-18T00:09:47.215" v="4271" actId="1076"/>
          <ac:spMkLst>
            <pc:docMk/>
            <pc:sldMk cId="3861687850" sldId="323"/>
            <ac:spMk id="14" creationId="{5A6794AB-513F-2545-87BE-E0A4AE714836}"/>
          </ac:spMkLst>
        </pc:spChg>
        <pc:spChg chg="add mod">
          <ac:chgData name="Puneet Agarwal" userId="5598ee11-02e9-4699-9622-e28b7f4b43ef" providerId="ADAL" clId="{F35BDA52-3988-6C43-BF49-CD7A1A498DD7}" dt="2021-12-18T00:12:14.952" v="4316" actId="1076"/>
          <ac:spMkLst>
            <pc:docMk/>
            <pc:sldMk cId="3861687850" sldId="323"/>
            <ac:spMk id="19" creationId="{DCF43FDF-C281-A34A-9618-487BE2113107}"/>
          </ac:spMkLst>
        </pc:spChg>
        <pc:spChg chg="add mod">
          <ac:chgData name="Puneet Agarwal" userId="5598ee11-02e9-4699-9622-e28b7f4b43ef" providerId="ADAL" clId="{F35BDA52-3988-6C43-BF49-CD7A1A498DD7}" dt="2021-12-18T00:13:14.673" v="4337" actId="20577"/>
          <ac:spMkLst>
            <pc:docMk/>
            <pc:sldMk cId="3861687850" sldId="323"/>
            <ac:spMk id="22" creationId="{92C41D8C-ABA5-694E-90E8-C06CAA48F26C}"/>
          </ac:spMkLst>
        </pc:spChg>
        <pc:spChg chg="del">
          <ac:chgData name="Puneet Agarwal" userId="5598ee11-02e9-4699-9622-e28b7f4b43ef" providerId="ADAL" clId="{F35BDA52-3988-6C43-BF49-CD7A1A498DD7}" dt="2021-12-18T00:07:32.741" v="4248" actId="478"/>
          <ac:spMkLst>
            <pc:docMk/>
            <pc:sldMk cId="3861687850" sldId="323"/>
            <ac:spMk id="39" creationId="{4843EABE-7C39-814E-9BE2-9E05FE27CDFF}"/>
          </ac:spMkLst>
        </pc:spChg>
        <pc:spChg chg="del">
          <ac:chgData name="Puneet Agarwal" userId="5598ee11-02e9-4699-9622-e28b7f4b43ef" providerId="ADAL" clId="{F35BDA52-3988-6C43-BF49-CD7A1A498DD7}" dt="2021-12-18T00:07:36.622" v="4250" actId="478"/>
          <ac:spMkLst>
            <pc:docMk/>
            <pc:sldMk cId="3861687850" sldId="323"/>
            <ac:spMk id="41" creationId="{F7E643B7-B96A-FE4B-9C2F-C256C4F56A41}"/>
          </ac:spMkLst>
        </pc:spChg>
        <pc:picChg chg="add mod">
          <ac:chgData name="Puneet Agarwal" userId="5598ee11-02e9-4699-9622-e28b7f4b43ef" providerId="ADAL" clId="{F35BDA52-3988-6C43-BF49-CD7A1A498DD7}" dt="2021-12-18T00:09:56.321" v="4273" actId="1076"/>
          <ac:picMkLst>
            <pc:docMk/>
            <pc:sldMk cId="3861687850" sldId="323"/>
            <ac:picMk id="2" creationId="{1D4DDBAB-A44D-DC46-92E9-934FD8500D9A}"/>
          </ac:picMkLst>
        </pc:picChg>
        <pc:picChg chg="add mod">
          <ac:chgData name="Puneet Agarwal" userId="5598ee11-02e9-4699-9622-e28b7f4b43ef" providerId="ADAL" clId="{F35BDA52-3988-6C43-BF49-CD7A1A498DD7}" dt="2021-12-18T00:12:51.787" v="4320" actId="1076"/>
          <ac:picMkLst>
            <pc:docMk/>
            <pc:sldMk cId="3861687850" sldId="323"/>
            <ac:picMk id="7" creationId="{AE0DF41D-6DD5-D24B-BCA1-D8F85B69B943}"/>
          </ac:picMkLst>
        </pc:picChg>
        <pc:picChg chg="del">
          <ac:chgData name="Puneet Agarwal" userId="5598ee11-02e9-4699-9622-e28b7f4b43ef" providerId="ADAL" clId="{F35BDA52-3988-6C43-BF49-CD7A1A498DD7}" dt="2021-12-18T00:07:34.584" v="4249" actId="478"/>
          <ac:picMkLst>
            <pc:docMk/>
            <pc:sldMk cId="3861687850" sldId="323"/>
            <ac:picMk id="92" creationId="{BC75B4B9-06FE-F64A-BE02-2E6420D53FE2}"/>
          </ac:picMkLst>
        </pc:picChg>
        <pc:picChg chg="del">
          <ac:chgData name="Puneet Agarwal" userId="5598ee11-02e9-4699-9622-e28b7f4b43ef" providerId="ADAL" clId="{F35BDA52-3988-6C43-BF49-CD7A1A498DD7}" dt="2021-12-18T00:07:38.154" v="4251" actId="478"/>
          <ac:picMkLst>
            <pc:docMk/>
            <pc:sldMk cId="3861687850" sldId="323"/>
            <ac:picMk id="115" creationId="{8577B9A2-95CC-0342-BE88-CF97D603348A}"/>
          </ac:picMkLst>
        </pc:picChg>
        <pc:cxnChg chg="add mod">
          <ac:chgData name="Puneet Agarwal" userId="5598ee11-02e9-4699-9622-e28b7f4b43ef" providerId="ADAL" clId="{F35BDA52-3988-6C43-BF49-CD7A1A498DD7}" dt="2021-12-18T00:10:35.356" v="4281" actId="692"/>
          <ac:cxnSpMkLst>
            <pc:docMk/>
            <pc:sldMk cId="3861687850" sldId="323"/>
            <ac:cxnSpMk id="4" creationId="{349810BF-BBEB-E946-AEC1-33A75F1D37D9}"/>
          </ac:cxnSpMkLst>
        </pc:cxnChg>
        <pc:cxnChg chg="add mod">
          <ac:chgData name="Puneet Agarwal" userId="5598ee11-02e9-4699-9622-e28b7f4b43ef" providerId="ADAL" clId="{F35BDA52-3988-6C43-BF49-CD7A1A498DD7}" dt="2021-12-18T00:13:00.975" v="4322" actId="1076"/>
          <ac:cxnSpMkLst>
            <pc:docMk/>
            <pc:sldMk cId="3861687850" sldId="323"/>
            <ac:cxnSpMk id="21" creationId="{7B029717-BC81-DC44-88B5-71A6118A9E2D}"/>
          </ac:cxnSpMkLst>
        </pc:cxnChg>
      </pc:sldChg>
      <pc:sldChg chg="modSp add mod">
        <pc:chgData name="Puneet Agarwal" userId="5598ee11-02e9-4699-9622-e28b7f4b43ef" providerId="ADAL" clId="{F35BDA52-3988-6C43-BF49-CD7A1A498DD7}" dt="2021-12-18T02:41:10.635" v="4347" actId="20577"/>
        <pc:sldMkLst>
          <pc:docMk/>
          <pc:sldMk cId="4198805980" sldId="324"/>
        </pc:sldMkLst>
        <pc:spChg chg="mod">
          <ac:chgData name="Puneet Agarwal" userId="5598ee11-02e9-4699-9622-e28b7f4b43ef" providerId="ADAL" clId="{F35BDA52-3988-6C43-BF49-CD7A1A498DD7}" dt="2021-12-18T00:15:22.064" v="4341" actId="207"/>
          <ac:spMkLst>
            <pc:docMk/>
            <pc:sldMk cId="4198805980" sldId="324"/>
            <ac:spMk id="4" creationId="{461FC2E9-8944-D346-A957-72CE12A5B69F}"/>
          </ac:spMkLst>
        </pc:spChg>
        <pc:spChg chg="mod">
          <ac:chgData name="Puneet Agarwal" userId="5598ee11-02e9-4699-9622-e28b7f4b43ef" providerId="ADAL" clId="{F35BDA52-3988-6C43-BF49-CD7A1A498DD7}" dt="2021-12-18T02:41:10.635" v="4347" actId="20577"/>
          <ac:spMkLst>
            <pc:docMk/>
            <pc:sldMk cId="4198805980" sldId="324"/>
            <ac:spMk id="8" creationId="{A4833C9B-99EC-EE42-A3C0-D945E1D3F0F6}"/>
          </ac:spMkLst>
        </pc:spChg>
      </pc:sldChg>
      <pc:sldChg chg="addSp delSp modSp new mod setBg modAnim">
        <pc:chgData name="Puneet Agarwal" userId="5598ee11-02e9-4699-9622-e28b7f4b43ef" providerId="ADAL" clId="{F35BDA52-3988-6C43-BF49-CD7A1A498DD7}" dt="2021-12-18T04:17:55.578" v="4520"/>
        <pc:sldMkLst>
          <pc:docMk/>
          <pc:sldMk cId="759365685" sldId="325"/>
        </pc:sldMkLst>
        <pc:spChg chg="del">
          <ac:chgData name="Puneet Agarwal" userId="5598ee11-02e9-4699-9622-e28b7f4b43ef" providerId="ADAL" clId="{F35BDA52-3988-6C43-BF49-CD7A1A498DD7}" dt="2021-12-18T03:20:13.133" v="4349" actId="478"/>
          <ac:spMkLst>
            <pc:docMk/>
            <pc:sldMk cId="759365685" sldId="325"/>
            <ac:spMk id="2" creationId="{D9B9AC9F-B24A-104B-BB16-C7EFA5C0E630}"/>
          </ac:spMkLst>
        </pc:spChg>
        <pc:spChg chg="del">
          <ac:chgData name="Puneet Agarwal" userId="5598ee11-02e9-4699-9622-e28b7f4b43ef" providerId="ADAL" clId="{F35BDA52-3988-6C43-BF49-CD7A1A498DD7}" dt="2021-12-18T03:20:13.133" v="4349" actId="478"/>
          <ac:spMkLst>
            <pc:docMk/>
            <pc:sldMk cId="759365685" sldId="325"/>
            <ac:spMk id="3" creationId="{6249A76C-C3B8-624B-B3A2-E57BCC68C451}"/>
          </ac:spMkLst>
        </pc:spChg>
        <pc:spChg chg="del">
          <ac:chgData name="Puneet Agarwal" userId="5598ee11-02e9-4699-9622-e28b7f4b43ef" providerId="ADAL" clId="{F35BDA52-3988-6C43-BF49-CD7A1A498DD7}" dt="2021-12-18T03:20:13.133" v="4349" actId="478"/>
          <ac:spMkLst>
            <pc:docMk/>
            <pc:sldMk cId="759365685" sldId="325"/>
            <ac:spMk id="4" creationId="{78034245-C61E-604A-86AE-BEB03288FD79}"/>
          </ac:spMkLst>
        </pc:spChg>
        <pc:spChg chg="del">
          <ac:chgData name="Puneet Agarwal" userId="5598ee11-02e9-4699-9622-e28b7f4b43ef" providerId="ADAL" clId="{F35BDA52-3988-6C43-BF49-CD7A1A498DD7}" dt="2021-12-18T03:20:13.133" v="4349" actId="478"/>
          <ac:spMkLst>
            <pc:docMk/>
            <pc:sldMk cId="759365685" sldId="325"/>
            <ac:spMk id="5" creationId="{15EE2BFB-469D-434E-8DB6-C64E4B786487}"/>
          </ac:spMkLst>
        </pc:spChg>
        <pc:spChg chg="del">
          <ac:chgData name="Puneet Agarwal" userId="5598ee11-02e9-4699-9622-e28b7f4b43ef" providerId="ADAL" clId="{F35BDA52-3988-6C43-BF49-CD7A1A498DD7}" dt="2021-12-18T03:20:13.133" v="4349" actId="478"/>
          <ac:spMkLst>
            <pc:docMk/>
            <pc:sldMk cId="759365685" sldId="325"/>
            <ac:spMk id="6" creationId="{3F553245-58AE-C240-8544-A5BF8E5308D3}"/>
          </ac:spMkLst>
        </pc:spChg>
        <pc:spChg chg="add mod">
          <ac:chgData name="Puneet Agarwal" userId="5598ee11-02e9-4699-9622-e28b7f4b43ef" providerId="ADAL" clId="{F35BDA52-3988-6C43-BF49-CD7A1A498DD7}" dt="2021-12-18T04:09:58.540" v="4421" actId="1076"/>
          <ac:spMkLst>
            <pc:docMk/>
            <pc:sldMk cId="759365685" sldId="325"/>
            <ac:spMk id="15" creationId="{3C8D6903-86A2-884B-BBD4-0908C8F570F7}"/>
          </ac:spMkLst>
        </pc:spChg>
        <pc:spChg chg="add del mod">
          <ac:chgData name="Puneet Agarwal" userId="5598ee11-02e9-4699-9622-e28b7f4b43ef" providerId="ADAL" clId="{F35BDA52-3988-6C43-BF49-CD7A1A498DD7}" dt="2021-12-18T04:13:13.330" v="4472" actId="478"/>
          <ac:spMkLst>
            <pc:docMk/>
            <pc:sldMk cId="759365685" sldId="325"/>
            <ac:spMk id="17" creationId="{8A9FC77E-EA83-2F46-B479-47564AFAA03C}"/>
          </ac:spMkLst>
        </pc:spChg>
        <pc:spChg chg="add mod">
          <ac:chgData name="Puneet Agarwal" userId="5598ee11-02e9-4699-9622-e28b7f4b43ef" providerId="ADAL" clId="{F35BDA52-3988-6C43-BF49-CD7A1A498DD7}" dt="2021-12-18T04:10:22.734" v="4432" actId="1076"/>
          <ac:spMkLst>
            <pc:docMk/>
            <pc:sldMk cId="759365685" sldId="325"/>
            <ac:spMk id="20" creationId="{16B58F6F-4EBE-A749-8273-CAC092B6280F}"/>
          </ac:spMkLst>
        </pc:spChg>
        <pc:spChg chg="add mod">
          <ac:chgData name="Puneet Agarwal" userId="5598ee11-02e9-4699-9622-e28b7f4b43ef" providerId="ADAL" clId="{F35BDA52-3988-6C43-BF49-CD7A1A498DD7}" dt="2021-12-18T04:10:48.655" v="4442" actId="1076"/>
          <ac:spMkLst>
            <pc:docMk/>
            <pc:sldMk cId="759365685" sldId="325"/>
            <ac:spMk id="22" creationId="{7BC87FA9-B5B6-234D-9E0B-A0F0909D2840}"/>
          </ac:spMkLst>
        </pc:spChg>
        <pc:spChg chg="add mod">
          <ac:chgData name="Puneet Agarwal" userId="5598ee11-02e9-4699-9622-e28b7f4b43ef" providerId="ADAL" clId="{F35BDA52-3988-6C43-BF49-CD7A1A498DD7}" dt="2021-12-18T04:11:09.950" v="4452" actId="1076"/>
          <ac:spMkLst>
            <pc:docMk/>
            <pc:sldMk cId="759365685" sldId="325"/>
            <ac:spMk id="24" creationId="{FB832BB1-F5F4-F745-8D4D-4B8D8C7B81EC}"/>
          </ac:spMkLst>
        </pc:spChg>
        <pc:spChg chg="add mod">
          <ac:chgData name="Puneet Agarwal" userId="5598ee11-02e9-4699-9622-e28b7f4b43ef" providerId="ADAL" clId="{F35BDA52-3988-6C43-BF49-CD7A1A498DD7}" dt="2021-12-18T04:11:48.254" v="4460" actId="207"/>
          <ac:spMkLst>
            <pc:docMk/>
            <pc:sldMk cId="759365685" sldId="325"/>
            <ac:spMk id="25" creationId="{4BF4A682-FA97-3040-B916-C641C55B9FEA}"/>
          </ac:spMkLst>
        </pc:spChg>
        <pc:spChg chg="add mod">
          <ac:chgData name="Puneet Agarwal" userId="5598ee11-02e9-4699-9622-e28b7f4b43ef" providerId="ADAL" clId="{F35BDA52-3988-6C43-BF49-CD7A1A498DD7}" dt="2021-12-18T04:13:35.186" v="4481" actId="122"/>
          <ac:spMkLst>
            <pc:docMk/>
            <pc:sldMk cId="759365685" sldId="325"/>
            <ac:spMk id="26" creationId="{0A82647A-A965-8E45-B258-824DE4341160}"/>
          </ac:spMkLst>
        </pc:spChg>
        <pc:spChg chg="add mod">
          <ac:chgData name="Puneet Agarwal" userId="5598ee11-02e9-4699-9622-e28b7f4b43ef" providerId="ADAL" clId="{F35BDA52-3988-6C43-BF49-CD7A1A498DD7}" dt="2021-12-18T04:13:44.929" v="4487" actId="20577"/>
          <ac:spMkLst>
            <pc:docMk/>
            <pc:sldMk cId="759365685" sldId="325"/>
            <ac:spMk id="27" creationId="{1A9EA0BB-1A46-A144-A7DB-0884587694EB}"/>
          </ac:spMkLst>
        </pc:spChg>
        <pc:spChg chg="add mod">
          <ac:chgData name="Puneet Agarwal" userId="5598ee11-02e9-4699-9622-e28b7f4b43ef" providerId="ADAL" clId="{F35BDA52-3988-6C43-BF49-CD7A1A498DD7}" dt="2021-12-18T04:14:02.224" v="4502" actId="14100"/>
          <ac:spMkLst>
            <pc:docMk/>
            <pc:sldMk cId="759365685" sldId="325"/>
            <ac:spMk id="28" creationId="{CAE34A72-781D-4C4D-8ED6-CD88169C7C16}"/>
          </ac:spMkLst>
        </pc:spChg>
        <pc:picChg chg="add mod">
          <ac:chgData name="Puneet Agarwal" userId="5598ee11-02e9-4699-9622-e28b7f4b43ef" providerId="ADAL" clId="{F35BDA52-3988-6C43-BF49-CD7A1A498DD7}" dt="2021-12-18T04:08:53.404" v="4378" actId="1076"/>
          <ac:picMkLst>
            <pc:docMk/>
            <pc:sldMk cId="759365685" sldId="325"/>
            <ac:picMk id="8" creationId="{0FCF57AB-5993-ED41-B6C8-D657AB539F6E}"/>
          </ac:picMkLst>
        </pc:picChg>
        <pc:picChg chg="add mod">
          <ac:chgData name="Puneet Agarwal" userId="5598ee11-02e9-4699-9622-e28b7f4b43ef" providerId="ADAL" clId="{F35BDA52-3988-6C43-BF49-CD7A1A498DD7}" dt="2021-12-18T04:09:02.322" v="4379" actId="1076"/>
          <ac:picMkLst>
            <pc:docMk/>
            <pc:sldMk cId="759365685" sldId="325"/>
            <ac:picMk id="10" creationId="{4892612E-090D-C640-A0AA-5598C4A2F9A1}"/>
          </ac:picMkLst>
        </pc:picChg>
        <pc:picChg chg="add mod">
          <ac:chgData name="Puneet Agarwal" userId="5598ee11-02e9-4699-9622-e28b7f4b43ef" providerId="ADAL" clId="{F35BDA52-3988-6C43-BF49-CD7A1A498DD7}" dt="2021-12-18T04:09:05.599" v="4381" actId="1076"/>
          <ac:picMkLst>
            <pc:docMk/>
            <pc:sldMk cId="759365685" sldId="325"/>
            <ac:picMk id="12" creationId="{FFC5CA27-8F00-D24D-A20D-C2CCD93FBE7A}"/>
          </ac:picMkLst>
        </pc:picChg>
        <pc:picChg chg="add mod ord">
          <ac:chgData name="Puneet Agarwal" userId="5598ee11-02e9-4699-9622-e28b7f4b43ef" providerId="ADAL" clId="{F35BDA52-3988-6C43-BF49-CD7A1A498DD7}" dt="2021-12-18T04:09:08.160" v="4382" actId="1076"/>
          <ac:picMkLst>
            <pc:docMk/>
            <pc:sldMk cId="759365685" sldId="325"/>
            <ac:picMk id="14" creationId="{F76634A3-5A95-3D46-A116-7518C57BB528}"/>
          </ac:picMkLst>
        </pc:picChg>
        <pc:cxnChg chg="add del">
          <ac:chgData name="Puneet Agarwal" userId="5598ee11-02e9-4699-9622-e28b7f4b43ef" providerId="ADAL" clId="{F35BDA52-3988-6C43-BF49-CD7A1A498DD7}" dt="2021-12-18T03:21:02.408" v="4367" actId="26606"/>
          <ac:cxnSpMkLst>
            <pc:docMk/>
            <pc:sldMk cId="759365685" sldId="325"/>
            <ac:cxnSpMk id="19" creationId="{50DA1EB8-87CF-4588-A1FD-4756F9A28F6B}"/>
          </ac:cxnSpMkLst>
        </pc:cxnChg>
        <pc:cxnChg chg="add del">
          <ac:chgData name="Puneet Agarwal" userId="5598ee11-02e9-4699-9622-e28b7f4b43ef" providerId="ADAL" clId="{F35BDA52-3988-6C43-BF49-CD7A1A498DD7}" dt="2021-12-18T03:21:02.408" v="4367" actId="26606"/>
          <ac:cxnSpMkLst>
            <pc:docMk/>
            <pc:sldMk cId="759365685" sldId="325"/>
            <ac:cxnSpMk id="21" creationId="{D7A4E378-EA57-47B9-B1EB-58B998F6CFFB}"/>
          </ac:cxnSpMkLst>
        </pc:cxnChg>
        <pc:cxnChg chg="add del">
          <ac:chgData name="Puneet Agarwal" userId="5598ee11-02e9-4699-9622-e28b7f4b43ef" providerId="ADAL" clId="{F35BDA52-3988-6C43-BF49-CD7A1A498DD7}" dt="2021-12-18T03:21:02.408" v="4367" actId="26606"/>
          <ac:cxnSpMkLst>
            <pc:docMk/>
            <pc:sldMk cId="759365685" sldId="325"/>
            <ac:cxnSpMk id="23" creationId="{D2B31ED6-76F0-425A-9A41-C947AEF9C145}"/>
          </ac:cxnSpMkLst>
        </pc:cxnChg>
      </pc:sldChg>
      <pc:sldChg chg="addSp delSp modSp add mod">
        <pc:chgData name="Puneet Agarwal" userId="5598ee11-02e9-4699-9622-e28b7f4b43ef" providerId="ADAL" clId="{F35BDA52-3988-6C43-BF49-CD7A1A498DD7}" dt="2021-12-18T04:25:18.139" v="4578" actId="14100"/>
        <pc:sldMkLst>
          <pc:docMk/>
          <pc:sldMk cId="2677240003" sldId="326"/>
        </pc:sldMkLst>
        <pc:spChg chg="add mod">
          <ac:chgData name="Puneet Agarwal" userId="5598ee11-02e9-4699-9622-e28b7f4b43ef" providerId="ADAL" clId="{F35BDA52-3988-6C43-BF49-CD7A1A498DD7}" dt="2021-12-18T04:20:48.724" v="4564" actId="207"/>
          <ac:spMkLst>
            <pc:docMk/>
            <pc:sldMk cId="2677240003" sldId="326"/>
            <ac:spMk id="9" creationId="{F66157FB-9B72-CB47-8E9D-E9A8C0E79CB5}"/>
          </ac:spMkLst>
        </pc:spChg>
        <pc:spChg chg="mod">
          <ac:chgData name="Puneet Agarwal" userId="5598ee11-02e9-4699-9622-e28b7f4b43ef" providerId="ADAL" clId="{F35BDA52-3988-6C43-BF49-CD7A1A498DD7}" dt="2021-12-18T04:25:18.139" v="4578" actId="14100"/>
          <ac:spMkLst>
            <pc:docMk/>
            <pc:sldMk cId="2677240003" sldId="326"/>
            <ac:spMk id="10" creationId="{C6BB9635-294A-EE4E-B7BF-FAEB1488B7A0}"/>
          </ac:spMkLst>
        </pc:spChg>
        <pc:spChg chg="del mod">
          <ac:chgData name="Puneet Agarwal" userId="5598ee11-02e9-4699-9622-e28b7f4b43ef" providerId="ADAL" clId="{F35BDA52-3988-6C43-BF49-CD7A1A498DD7}" dt="2021-12-18T04:18:25.740" v="4524" actId="478"/>
          <ac:spMkLst>
            <pc:docMk/>
            <pc:sldMk cId="2677240003" sldId="326"/>
            <ac:spMk id="11" creationId="{97F8961B-51D3-A248-B022-995A21CFB7DA}"/>
          </ac:spMkLst>
        </pc:spChg>
        <pc:spChg chg="del">
          <ac:chgData name="Puneet Agarwal" userId="5598ee11-02e9-4699-9622-e28b7f4b43ef" providerId="ADAL" clId="{F35BDA52-3988-6C43-BF49-CD7A1A498DD7}" dt="2021-12-18T04:18:27.491" v="4525" actId="478"/>
          <ac:spMkLst>
            <pc:docMk/>
            <pc:sldMk cId="2677240003" sldId="326"/>
            <ac:spMk id="12" creationId="{93C44FB5-3BC6-2446-BEF4-234DB98C0E9B}"/>
          </ac:spMkLst>
        </pc:spChg>
        <pc:spChg chg="add mod">
          <ac:chgData name="Puneet Agarwal" userId="5598ee11-02e9-4699-9622-e28b7f4b43ef" providerId="ADAL" clId="{F35BDA52-3988-6C43-BF49-CD7A1A498DD7}" dt="2021-12-18T04:20:56.003" v="4565" actId="1076"/>
          <ac:spMkLst>
            <pc:docMk/>
            <pc:sldMk cId="2677240003" sldId="326"/>
            <ac:spMk id="13" creationId="{B56A1BBC-45BA-3742-A0A7-54B98E6C076B}"/>
          </ac:spMkLst>
        </pc:spChg>
        <pc:picChg chg="del">
          <ac:chgData name="Puneet Agarwal" userId="5598ee11-02e9-4699-9622-e28b7f4b43ef" providerId="ADAL" clId="{F35BDA52-3988-6C43-BF49-CD7A1A498DD7}" dt="2021-12-18T04:18:22.179" v="4522" actId="478"/>
          <ac:picMkLst>
            <pc:docMk/>
            <pc:sldMk cId="2677240003" sldId="326"/>
            <ac:picMk id="7" creationId="{D8CF16C5-DE81-404B-AD50-7D160732B172}"/>
          </ac:picMkLst>
        </pc:picChg>
        <pc:picChg chg="del">
          <ac:chgData name="Puneet Agarwal" userId="5598ee11-02e9-4699-9622-e28b7f4b43ef" providerId="ADAL" clId="{F35BDA52-3988-6C43-BF49-CD7A1A498DD7}" dt="2021-12-18T04:18:28.812" v="4526" actId="478"/>
          <ac:picMkLst>
            <pc:docMk/>
            <pc:sldMk cId="2677240003" sldId="326"/>
            <ac:picMk id="8" creationId="{5BEFC4BA-F1F6-B54B-A186-AF3F3D087473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8T04:28:44.622" v="4718" actId="1076"/>
        <pc:sldMkLst>
          <pc:docMk/>
          <pc:sldMk cId="4267284685" sldId="327"/>
        </pc:sldMkLst>
        <pc:spChg chg="add mod">
          <ac:chgData name="Puneet Agarwal" userId="5598ee11-02e9-4699-9622-e28b7f4b43ef" providerId="ADAL" clId="{F35BDA52-3988-6C43-BF49-CD7A1A498DD7}" dt="2021-12-18T04:28:44.622" v="4718" actId="1076"/>
          <ac:spMkLst>
            <pc:docMk/>
            <pc:sldMk cId="4267284685" sldId="327"/>
            <ac:spMk id="7" creationId="{13EBE0CB-A89E-974D-A1DE-F0C26914A0C8}"/>
          </ac:spMkLst>
        </pc:spChg>
        <pc:spChg chg="del">
          <ac:chgData name="Puneet Agarwal" userId="5598ee11-02e9-4699-9622-e28b7f4b43ef" providerId="ADAL" clId="{F35BDA52-3988-6C43-BF49-CD7A1A498DD7}" dt="2021-12-18T04:23:00.854" v="4568" actId="478"/>
          <ac:spMkLst>
            <pc:docMk/>
            <pc:sldMk cId="4267284685" sldId="327"/>
            <ac:spMk id="9" creationId="{F66157FB-9B72-CB47-8E9D-E9A8C0E79CB5}"/>
          </ac:spMkLst>
        </pc:spChg>
        <pc:spChg chg="mod">
          <ac:chgData name="Puneet Agarwal" userId="5598ee11-02e9-4699-9622-e28b7f4b43ef" providerId="ADAL" clId="{F35BDA52-3988-6C43-BF49-CD7A1A498DD7}" dt="2021-12-18T04:25:30.825" v="4583" actId="14100"/>
          <ac:spMkLst>
            <pc:docMk/>
            <pc:sldMk cId="4267284685" sldId="327"/>
            <ac:spMk id="10" creationId="{C6BB9635-294A-EE4E-B7BF-FAEB1488B7A0}"/>
          </ac:spMkLst>
        </pc:spChg>
        <pc:spChg chg="del">
          <ac:chgData name="Puneet Agarwal" userId="5598ee11-02e9-4699-9622-e28b7f4b43ef" providerId="ADAL" clId="{F35BDA52-3988-6C43-BF49-CD7A1A498DD7}" dt="2021-12-18T04:22:58.994" v="4567" actId="478"/>
          <ac:spMkLst>
            <pc:docMk/>
            <pc:sldMk cId="4267284685" sldId="327"/>
            <ac:spMk id="13" creationId="{B56A1BBC-45BA-3742-A0A7-54B98E6C076B}"/>
          </ac:spMkLst>
        </pc:spChg>
        <pc:picChg chg="add mod">
          <ac:chgData name="Puneet Agarwal" userId="5598ee11-02e9-4699-9622-e28b7f4b43ef" providerId="ADAL" clId="{F35BDA52-3988-6C43-BF49-CD7A1A498DD7}" dt="2021-12-18T04:25:01.986" v="4571" actId="1076"/>
          <ac:picMkLst>
            <pc:docMk/>
            <pc:sldMk cId="4267284685" sldId="327"/>
            <ac:picMk id="2" creationId="{A2789E55-DCB6-2F4B-971D-9DFD36633986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8T04:48:19.482" v="4977" actId="1076"/>
        <pc:sldMkLst>
          <pc:docMk/>
          <pc:sldMk cId="2920661530" sldId="328"/>
        </pc:sldMkLst>
        <pc:spChg chg="add mod">
          <ac:chgData name="Puneet Agarwal" userId="5598ee11-02e9-4699-9622-e28b7f4b43ef" providerId="ADAL" clId="{F35BDA52-3988-6C43-BF49-CD7A1A498DD7}" dt="2021-12-18T04:39:49.579" v="4827" actId="255"/>
          <ac:spMkLst>
            <pc:docMk/>
            <pc:sldMk cId="2920661530" sldId="328"/>
            <ac:spMk id="4" creationId="{0A9C4FAC-E14E-B340-A0E9-7B3D1B26F438}"/>
          </ac:spMkLst>
        </pc:spChg>
        <pc:spChg chg="add mod">
          <ac:chgData name="Puneet Agarwal" userId="5598ee11-02e9-4699-9622-e28b7f4b43ef" providerId="ADAL" clId="{F35BDA52-3988-6C43-BF49-CD7A1A498DD7}" dt="2021-12-18T04:33:00.781" v="4746" actId="1076"/>
          <ac:spMkLst>
            <pc:docMk/>
            <pc:sldMk cId="2920661530" sldId="328"/>
            <ac:spMk id="5" creationId="{D5563781-C915-EC43-B317-E4385CF17F67}"/>
          </ac:spMkLst>
        </pc:spChg>
        <pc:spChg chg="add mod">
          <ac:chgData name="Puneet Agarwal" userId="5598ee11-02e9-4699-9622-e28b7f4b43ef" providerId="ADAL" clId="{F35BDA52-3988-6C43-BF49-CD7A1A498DD7}" dt="2021-12-18T04:48:19.482" v="4977" actId="1076"/>
          <ac:spMkLst>
            <pc:docMk/>
            <pc:sldMk cId="2920661530" sldId="328"/>
            <ac:spMk id="6" creationId="{518883D3-64ED-5743-9EE4-CABC76D931B0}"/>
          </ac:spMkLst>
        </pc:spChg>
        <pc:spChg chg="del">
          <ac:chgData name="Puneet Agarwal" userId="5598ee11-02e9-4699-9622-e28b7f4b43ef" providerId="ADAL" clId="{F35BDA52-3988-6C43-BF49-CD7A1A498DD7}" dt="2021-12-18T04:32:33.888" v="4721" actId="478"/>
          <ac:spMkLst>
            <pc:docMk/>
            <pc:sldMk cId="2920661530" sldId="328"/>
            <ac:spMk id="7" creationId="{13EBE0CB-A89E-974D-A1DE-F0C26914A0C8}"/>
          </ac:spMkLst>
        </pc:spChg>
        <pc:spChg chg="add mod">
          <ac:chgData name="Puneet Agarwal" userId="5598ee11-02e9-4699-9622-e28b7f4b43ef" providerId="ADAL" clId="{F35BDA52-3988-6C43-BF49-CD7A1A498DD7}" dt="2021-12-18T04:39:57.353" v="4830" actId="20577"/>
          <ac:spMkLst>
            <pc:docMk/>
            <pc:sldMk cId="2920661530" sldId="328"/>
            <ac:spMk id="9" creationId="{2AB0C474-0A81-734A-B44C-670B5F0991AB}"/>
          </ac:spMkLst>
        </pc:spChg>
        <pc:spChg chg="add mod">
          <ac:chgData name="Puneet Agarwal" userId="5598ee11-02e9-4699-9622-e28b7f4b43ef" providerId="ADAL" clId="{F35BDA52-3988-6C43-BF49-CD7A1A498DD7}" dt="2021-12-18T04:40:48.513" v="4833" actId="20577"/>
          <ac:spMkLst>
            <pc:docMk/>
            <pc:sldMk cId="2920661530" sldId="328"/>
            <ac:spMk id="11" creationId="{4C6A00C2-EF78-A24B-BA0E-58CEB2F7360D}"/>
          </ac:spMkLst>
        </pc:spChg>
        <pc:picChg chg="del">
          <ac:chgData name="Puneet Agarwal" userId="5598ee11-02e9-4699-9622-e28b7f4b43ef" providerId="ADAL" clId="{F35BDA52-3988-6C43-BF49-CD7A1A498DD7}" dt="2021-12-18T04:32:31.776" v="4720" actId="478"/>
          <ac:picMkLst>
            <pc:docMk/>
            <pc:sldMk cId="2920661530" sldId="328"/>
            <ac:picMk id="2" creationId="{A2789E55-DCB6-2F4B-971D-9DFD36633986}"/>
          </ac:picMkLst>
        </pc:picChg>
        <pc:picChg chg="add mod">
          <ac:chgData name="Puneet Agarwal" userId="5598ee11-02e9-4699-9622-e28b7f4b43ef" providerId="ADAL" clId="{F35BDA52-3988-6C43-BF49-CD7A1A498DD7}" dt="2021-12-18T04:39:16.418" v="4819" actId="1076"/>
          <ac:picMkLst>
            <pc:docMk/>
            <pc:sldMk cId="2920661530" sldId="328"/>
            <ac:picMk id="3" creationId="{75035B15-B237-2147-BD8C-10C32E33E923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8T04:50:20.182" v="5024" actId="1035"/>
        <pc:sldMkLst>
          <pc:docMk/>
          <pc:sldMk cId="57779021" sldId="329"/>
        </pc:sldMkLst>
        <pc:spChg chg="del">
          <ac:chgData name="Puneet Agarwal" userId="5598ee11-02e9-4699-9622-e28b7f4b43ef" providerId="ADAL" clId="{F35BDA52-3988-6C43-BF49-CD7A1A498DD7}" dt="2021-12-18T04:48:33.785" v="4979" actId="478"/>
          <ac:spMkLst>
            <pc:docMk/>
            <pc:sldMk cId="57779021" sldId="329"/>
            <ac:spMk id="4" creationId="{0A9C4FAC-E14E-B340-A0E9-7B3D1B26F438}"/>
          </ac:spMkLst>
        </pc:spChg>
        <pc:spChg chg="mod">
          <ac:chgData name="Puneet Agarwal" userId="5598ee11-02e9-4699-9622-e28b7f4b43ef" providerId="ADAL" clId="{F35BDA52-3988-6C43-BF49-CD7A1A498DD7}" dt="2021-12-18T04:49:02.045" v="4999" actId="20577"/>
          <ac:spMkLst>
            <pc:docMk/>
            <pc:sldMk cId="57779021" sldId="329"/>
            <ac:spMk id="5" creationId="{D5563781-C915-EC43-B317-E4385CF17F67}"/>
          </ac:spMkLst>
        </pc:spChg>
        <pc:spChg chg="mod">
          <ac:chgData name="Puneet Agarwal" userId="5598ee11-02e9-4699-9622-e28b7f4b43ef" providerId="ADAL" clId="{F35BDA52-3988-6C43-BF49-CD7A1A498DD7}" dt="2021-12-18T04:50:10.534" v="5016" actId="207"/>
          <ac:spMkLst>
            <pc:docMk/>
            <pc:sldMk cId="57779021" sldId="329"/>
            <ac:spMk id="6" creationId="{518883D3-64ED-5743-9EE4-CABC76D931B0}"/>
          </ac:spMkLst>
        </pc:spChg>
        <pc:spChg chg="del">
          <ac:chgData name="Puneet Agarwal" userId="5598ee11-02e9-4699-9622-e28b7f4b43ef" providerId="ADAL" clId="{F35BDA52-3988-6C43-BF49-CD7A1A498DD7}" dt="2021-12-18T04:48:40.493" v="4982" actId="478"/>
          <ac:spMkLst>
            <pc:docMk/>
            <pc:sldMk cId="57779021" sldId="329"/>
            <ac:spMk id="9" creationId="{2AB0C474-0A81-734A-B44C-670B5F0991AB}"/>
          </ac:spMkLst>
        </pc:spChg>
        <pc:spChg chg="del">
          <ac:chgData name="Puneet Agarwal" userId="5598ee11-02e9-4699-9622-e28b7f4b43ef" providerId="ADAL" clId="{F35BDA52-3988-6C43-BF49-CD7A1A498DD7}" dt="2021-12-18T04:48:35.922" v="4980" actId="478"/>
          <ac:spMkLst>
            <pc:docMk/>
            <pc:sldMk cId="57779021" sldId="329"/>
            <ac:spMk id="11" creationId="{4C6A00C2-EF78-A24B-BA0E-58CEB2F7360D}"/>
          </ac:spMkLst>
        </pc:spChg>
        <pc:picChg chg="add mod">
          <ac:chgData name="Puneet Agarwal" userId="5598ee11-02e9-4699-9622-e28b7f4b43ef" providerId="ADAL" clId="{F35BDA52-3988-6C43-BF49-CD7A1A498DD7}" dt="2021-12-18T04:50:20.182" v="5024" actId="1035"/>
          <ac:picMkLst>
            <pc:docMk/>
            <pc:sldMk cId="57779021" sldId="329"/>
            <ac:picMk id="2" creationId="{F3DF0C07-9C2A-8B4D-9900-3659AEA9729E}"/>
          </ac:picMkLst>
        </pc:picChg>
        <pc:picChg chg="del">
          <ac:chgData name="Puneet Agarwal" userId="5598ee11-02e9-4699-9622-e28b7f4b43ef" providerId="ADAL" clId="{F35BDA52-3988-6C43-BF49-CD7A1A498DD7}" dt="2021-12-18T04:48:30.407" v="4978" actId="478"/>
          <ac:picMkLst>
            <pc:docMk/>
            <pc:sldMk cId="57779021" sldId="329"/>
            <ac:picMk id="3" creationId="{75035B15-B237-2147-BD8C-10C32E33E923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8T05:07:45.523" v="5140" actId="14100"/>
        <pc:sldMkLst>
          <pc:docMk/>
          <pc:sldMk cId="553022855" sldId="330"/>
        </pc:sldMkLst>
        <pc:spChg chg="del">
          <ac:chgData name="Puneet Agarwal" userId="5598ee11-02e9-4699-9622-e28b7f4b43ef" providerId="ADAL" clId="{F35BDA52-3988-6C43-BF49-CD7A1A498DD7}" dt="2021-12-18T04:53:23.060" v="5032" actId="478"/>
          <ac:spMkLst>
            <pc:docMk/>
            <pc:sldMk cId="553022855" sldId="330"/>
            <ac:spMk id="4" creationId="{0A9C4FAC-E14E-B340-A0E9-7B3D1B26F438}"/>
          </ac:spMkLst>
        </pc:spChg>
        <pc:spChg chg="mod">
          <ac:chgData name="Puneet Agarwal" userId="5598ee11-02e9-4699-9622-e28b7f4b43ef" providerId="ADAL" clId="{F35BDA52-3988-6C43-BF49-CD7A1A498DD7}" dt="2021-12-18T05:07:45.523" v="5140" actId="14100"/>
          <ac:spMkLst>
            <pc:docMk/>
            <pc:sldMk cId="553022855" sldId="330"/>
            <ac:spMk id="6" creationId="{518883D3-64ED-5743-9EE4-CABC76D931B0}"/>
          </ac:spMkLst>
        </pc:spChg>
        <pc:spChg chg="del">
          <ac:chgData name="Puneet Agarwal" userId="5598ee11-02e9-4699-9622-e28b7f4b43ef" providerId="ADAL" clId="{F35BDA52-3988-6C43-BF49-CD7A1A498DD7}" dt="2021-12-18T04:53:21.198" v="5031" actId="478"/>
          <ac:spMkLst>
            <pc:docMk/>
            <pc:sldMk cId="553022855" sldId="330"/>
            <ac:spMk id="9" creationId="{2AB0C474-0A81-734A-B44C-670B5F0991AB}"/>
          </ac:spMkLst>
        </pc:spChg>
        <pc:spChg chg="del">
          <ac:chgData name="Puneet Agarwal" userId="5598ee11-02e9-4699-9622-e28b7f4b43ef" providerId="ADAL" clId="{F35BDA52-3988-6C43-BF49-CD7A1A498DD7}" dt="2021-12-18T04:53:25.689" v="5033" actId="478"/>
          <ac:spMkLst>
            <pc:docMk/>
            <pc:sldMk cId="553022855" sldId="330"/>
            <ac:spMk id="11" creationId="{4C6A00C2-EF78-A24B-BA0E-58CEB2F7360D}"/>
          </ac:spMkLst>
        </pc:spChg>
        <pc:picChg chg="add mod">
          <ac:chgData name="Puneet Agarwal" userId="5598ee11-02e9-4699-9622-e28b7f4b43ef" providerId="ADAL" clId="{F35BDA52-3988-6C43-BF49-CD7A1A498DD7}" dt="2021-12-18T05:07:17.395" v="5136" actId="1076"/>
          <ac:picMkLst>
            <pc:docMk/>
            <pc:sldMk cId="553022855" sldId="330"/>
            <ac:picMk id="2" creationId="{7DC5D1D2-9717-244D-964C-59CF8CF5AE4A}"/>
          </ac:picMkLst>
        </pc:picChg>
        <pc:picChg chg="del">
          <ac:chgData name="Puneet Agarwal" userId="5598ee11-02e9-4699-9622-e28b7f4b43ef" providerId="ADAL" clId="{F35BDA52-3988-6C43-BF49-CD7A1A498DD7}" dt="2021-12-18T04:53:19.290" v="5030" actId="478"/>
          <ac:picMkLst>
            <pc:docMk/>
            <pc:sldMk cId="553022855" sldId="330"/>
            <ac:picMk id="3" creationId="{75035B15-B237-2147-BD8C-10C32E33E923}"/>
          </ac:picMkLst>
        </pc:picChg>
      </pc:sldChg>
      <pc:sldChg chg="addSp delSp modSp new mod modAnim">
        <pc:chgData name="Puneet Agarwal" userId="5598ee11-02e9-4699-9622-e28b7f4b43ef" providerId="ADAL" clId="{F35BDA52-3988-6C43-BF49-CD7A1A498DD7}" dt="2021-12-18T05:28:29.875" v="5496"/>
        <pc:sldMkLst>
          <pc:docMk/>
          <pc:sldMk cId="3358162171" sldId="331"/>
        </pc:sldMkLst>
        <pc:spChg chg="del">
          <ac:chgData name="Puneet Agarwal" userId="5598ee11-02e9-4699-9622-e28b7f4b43ef" providerId="ADAL" clId="{F35BDA52-3988-6C43-BF49-CD7A1A498DD7}" dt="2021-12-18T05:18:51.517" v="5142" actId="478"/>
          <ac:spMkLst>
            <pc:docMk/>
            <pc:sldMk cId="3358162171" sldId="331"/>
            <ac:spMk id="2" creationId="{8208E49B-E6DE-4548-A66C-6EFC1878E1DD}"/>
          </ac:spMkLst>
        </pc:spChg>
        <pc:spChg chg="del">
          <ac:chgData name="Puneet Agarwal" userId="5598ee11-02e9-4699-9622-e28b7f4b43ef" providerId="ADAL" clId="{F35BDA52-3988-6C43-BF49-CD7A1A498DD7}" dt="2021-12-18T05:18:51.517" v="5142" actId="478"/>
          <ac:spMkLst>
            <pc:docMk/>
            <pc:sldMk cId="3358162171" sldId="331"/>
            <ac:spMk id="3" creationId="{E3B0C6F0-13EB-E04A-AA0B-1ACDD1B614DC}"/>
          </ac:spMkLst>
        </pc:spChg>
        <pc:spChg chg="del">
          <ac:chgData name="Puneet Agarwal" userId="5598ee11-02e9-4699-9622-e28b7f4b43ef" providerId="ADAL" clId="{F35BDA52-3988-6C43-BF49-CD7A1A498DD7}" dt="2021-12-18T05:18:51.517" v="5142" actId="478"/>
          <ac:spMkLst>
            <pc:docMk/>
            <pc:sldMk cId="3358162171" sldId="331"/>
            <ac:spMk id="4" creationId="{137089E9-32A9-064E-AC3B-9C9387AA254C}"/>
          </ac:spMkLst>
        </pc:spChg>
        <pc:spChg chg="del">
          <ac:chgData name="Puneet Agarwal" userId="5598ee11-02e9-4699-9622-e28b7f4b43ef" providerId="ADAL" clId="{F35BDA52-3988-6C43-BF49-CD7A1A498DD7}" dt="2021-12-18T05:18:51.517" v="5142" actId="478"/>
          <ac:spMkLst>
            <pc:docMk/>
            <pc:sldMk cId="3358162171" sldId="331"/>
            <ac:spMk id="5" creationId="{7EED0C54-5CE9-1847-AE67-16E1EE46CC8A}"/>
          </ac:spMkLst>
        </pc:spChg>
        <pc:spChg chg="del">
          <ac:chgData name="Puneet Agarwal" userId="5598ee11-02e9-4699-9622-e28b7f4b43ef" providerId="ADAL" clId="{F35BDA52-3988-6C43-BF49-CD7A1A498DD7}" dt="2021-12-18T05:18:51.517" v="5142" actId="478"/>
          <ac:spMkLst>
            <pc:docMk/>
            <pc:sldMk cId="3358162171" sldId="331"/>
            <ac:spMk id="6" creationId="{8E75EA8B-5697-5646-998C-F54F241092D2}"/>
          </ac:spMkLst>
        </pc:spChg>
        <pc:spChg chg="add mod">
          <ac:chgData name="Puneet Agarwal" userId="5598ee11-02e9-4699-9622-e28b7f4b43ef" providerId="ADAL" clId="{F35BDA52-3988-6C43-BF49-CD7A1A498DD7}" dt="2021-12-18T05:25:25.840" v="5407" actId="1076"/>
          <ac:spMkLst>
            <pc:docMk/>
            <pc:sldMk cId="3358162171" sldId="331"/>
            <ac:spMk id="7" creationId="{B910ED7B-2115-F74D-92FD-823F93690930}"/>
          </ac:spMkLst>
        </pc:spChg>
        <pc:spChg chg="add del">
          <ac:chgData name="Puneet Agarwal" userId="5598ee11-02e9-4699-9622-e28b7f4b43ef" providerId="ADAL" clId="{F35BDA52-3988-6C43-BF49-CD7A1A498DD7}" dt="2021-12-18T05:24:35.623" v="5396" actId="22"/>
          <ac:spMkLst>
            <pc:docMk/>
            <pc:sldMk cId="3358162171" sldId="331"/>
            <ac:spMk id="9" creationId="{433AD587-027B-6040-A1EC-32CAC6AD335C}"/>
          </ac:spMkLst>
        </pc:spChg>
        <pc:spChg chg="add mod">
          <ac:chgData name="Puneet Agarwal" userId="5598ee11-02e9-4699-9622-e28b7f4b43ef" providerId="ADAL" clId="{F35BDA52-3988-6C43-BF49-CD7A1A498DD7}" dt="2021-12-18T05:28:14.073" v="5492" actId="14100"/>
          <ac:spMkLst>
            <pc:docMk/>
            <pc:sldMk cId="3358162171" sldId="331"/>
            <ac:spMk id="11" creationId="{C2DEC937-8AAF-3D45-86C4-A8CBC2DBA2B7}"/>
          </ac:spMkLst>
        </pc:spChg>
        <pc:spChg chg="add mod">
          <ac:chgData name="Puneet Agarwal" userId="5598ee11-02e9-4699-9622-e28b7f4b43ef" providerId="ADAL" clId="{F35BDA52-3988-6C43-BF49-CD7A1A498DD7}" dt="2021-12-18T05:28:21.528" v="5495" actId="207"/>
          <ac:spMkLst>
            <pc:docMk/>
            <pc:sldMk cId="3358162171" sldId="331"/>
            <ac:spMk id="12" creationId="{B7D50543-1FDA-9146-8D1C-0711A97606ED}"/>
          </ac:spMkLst>
        </pc:spChg>
        <pc:picChg chg="add mod modCrop">
          <ac:chgData name="Puneet Agarwal" userId="5598ee11-02e9-4699-9622-e28b7f4b43ef" providerId="ADAL" clId="{F35BDA52-3988-6C43-BF49-CD7A1A498DD7}" dt="2021-12-18T05:25:21.627" v="5406" actId="1076"/>
          <ac:picMkLst>
            <pc:docMk/>
            <pc:sldMk cId="3358162171" sldId="331"/>
            <ac:picMk id="10" creationId="{368FE3D1-22A5-4841-8052-77D4345F3683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8T05:31:33.719" v="5567" actId="20577"/>
        <pc:sldMkLst>
          <pc:docMk/>
          <pc:sldMk cId="3885878026" sldId="332"/>
        </pc:sldMkLst>
        <pc:spChg chg="mod">
          <ac:chgData name="Puneet Agarwal" userId="5598ee11-02e9-4699-9622-e28b7f4b43ef" providerId="ADAL" clId="{F35BDA52-3988-6C43-BF49-CD7A1A498DD7}" dt="2021-12-18T05:29:49.411" v="5528" actId="20577"/>
          <ac:spMkLst>
            <pc:docMk/>
            <pc:sldMk cId="3885878026" sldId="332"/>
            <ac:spMk id="11" creationId="{C2DEC937-8AAF-3D45-86C4-A8CBC2DBA2B7}"/>
          </ac:spMkLst>
        </pc:spChg>
        <pc:spChg chg="mod">
          <ac:chgData name="Puneet Agarwal" userId="5598ee11-02e9-4699-9622-e28b7f4b43ef" providerId="ADAL" clId="{F35BDA52-3988-6C43-BF49-CD7A1A498DD7}" dt="2021-12-18T05:31:33.719" v="5567" actId="20577"/>
          <ac:spMkLst>
            <pc:docMk/>
            <pc:sldMk cId="3885878026" sldId="332"/>
            <ac:spMk id="12" creationId="{B7D50543-1FDA-9146-8D1C-0711A97606ED}"/>
          </ac:spMkLst>
        </pc:spChg>
        <pc:graphicFrameChg chg="add del mod">
          <ac:chgData name="Puneet Agarwal" userId="5598ee11-02e9-4699-9622-e28b7f4b43ef" providerId="ADAL" clId="{F35BDA52-3988-6C43-BF49-CD7A1A498DD7}" dt="2021-12-18T05:30:26.315" v="5531" actId="478"/>
          <ac:graphicFrameMkLst>
            <pc:docMk/>
            <pc:sldMk cId="3885878026" sldId="332"/>
            <ac:graphicFrameMk id="2" creationId="{C72AD59B-A01F-3447-B687-BF3B58690A54}"/>
          </ac:graphicFrameMkLst>
        </pc:graphicFrameChg>
        <pc:picChg chg="add mod">
          <ac:chgData name="Puneet Agarwal" userId="5598ee11-02e9-4699-9622-e28b7f4b43ef" providerId="ADAL" clId="{F35BDA52-3988-6C43-BF49-CD7A1A498DD7}" dt="2021-12-18T05:30:53.701" v="5537" actId="14100"/>
          <ac:picMkLst>
            <pc:docMk/>
            <pc:sldMk cId="3885878026" sldId="332"/>
            <ac:picMk id="3" creationId="{7318DE7F-316F-FC47-9BCA-28F547C40D92}"/>
          </ac:picMkLst>
        </pc:picChg>
        <pc:picChg chg="del">
          <ac:chgData name="Puneet Agarwal" userId="5598ee11-02e9-4699-9622-e28b7f4b43ef" providerId="ADAL" clId="{F35BDA52-3988-6C43-BF49-CD7A1A498DD7}" dt="2021-12-18T05:30:43.444" v="5534" actId="478"/>
          <ac:picMkLst>
            <pc:docMk/>
            <pc:sldMk cId="3885878026" sldId="332"/>
            <ac:picMk id="10" creationId="{368FE3D1-22A5-4841-8052-77D4345F3683}"/>
          </ac:picMkLst>
        </pc:picChg>
      </pc:sldChg>
      <pc:sldChg chg="addSp delSp modSp add mod">
        <pc:chgData name="Puneet Agarwal" userId="5598ee11-02e9-4699-9622-e28b7f4b43ef" providerId="ADAL" clId="{F35BDA52-3988-6C43-BF49-CD7A1A498DD7}" dt="2021-12-18T05:37:59.047" v="5682" actId="20577"/>
        <pc:sldMkLst>
          <pc:docMk/>
          <pc:sldMk cId="3803694063" sldId="333"/>
        </pc:sldMkLst>
        <pc:spChg chg="add mod">
          <ac:chgData name="Puneet Agarwal" userId="5598ee11-02e9-4699-9622-e28b7f4b43ef" providerId="ADAL" clId="{F35BDA52-3988-6C43-BF49-CD7A1A498DD7}" dt="2021-12-18T05:37:59.047" v="5682" actId="20577"/>
          <ac:spMkLst>
            <pc:docMk/>
            <pc:sldMk cId="3803694063" sldId="333"/>
            <ac:spMk id="6" creationId="{C148F212-A921-5148-ADD9-1F53F8E2D8EF}"/>
          </ac:spMkLst>
        </pc:spChg>
        <pc:spChg chg="del">
          <ac:chgData name="Puneet Agarwal" userId="5598ee11-02e9-4699-9622-e28b7f4b43ef" providerId="ADAL" clId="{F35BDA52-3988-6C43-BF49-CD7A1A498DD7}" dt="2021-12-18T05:33:01.517" v="5575" actId="478"/>
          <ac:spMkLst>
            <pc:docMk/>
            <pc:sldMk cId="3803694063" sldId="333"/>
            <ac:spMk id="7" creationId="{B910ED7B-2115-F74D-92FD-823F93690930}"/>
          </ac:spMkLst>
        </pc:spChg>
        <pc:spChg chg="add del">
          <ac:chgData name="Puneet Agarwal" userId="5598ee11-02e9-4699-9622-e28b7f4b43ef" providerId="ADAL" clId="{F35BDA52-3988-6C43-BF49-CD7A1A498DD7}" dt="2021-12-18T05:32:29.257" v="5570" actId="22"/>
          <ac:spMkLst>
            <pc:docMk/>
            <pc:sldMk cId="3803694063" sldId="333"/>
            <ac:spMk id="8" creationId="{204A8D63-AA99-0F4E-90D6-6F930583AC56}"/>
          </ac:spMkLst>
        </pc:spChg>
        <pc:spChg chg="add del">
          <ac:chgData name="Puneet Agarwal" userId="5598ee11-02e9-4699-9622-e28b7f4b43ef" providerId="ADAL" clId="{F35BDA52-3988-6C43-BF49-CD7A1A498DD7}" dt="2021-12-18T05:32:34.083" v="5572" actId="22"/>
          <ac:spMkLst>
            <pc:docMk/>
            <pc:sldMk cId="3803694063" sldId="333"/>
            <ac:spMk id="9" creationId="{5DC154FE-7F00-DE42-B3EB-D746F4C6627F}"/>
          </ac:spMkLst>
        </pc:spChg>
        <pc:spChg chg="mod">
          <ac:chgData name="Puneet Agarwal" userId="5598ee11-02e9-4699-9622-e28b7f4b43ef" providerId="ADAL" clId="{F35BDA52-3988-6C43-BF49-CD7A1A498DD7}" dt="2021-12-18T05:36:15.116" v="5635" actId="113"/>
          <ac:spMkLst>
            <pc:docMk/>
            <pc:sldMk cId="3803694063" sldId="333"/>
            <ac:spMk id="11" creationId="{C2DEC937-8AAF-3D45-86C4-A8CBC2DBA2B7}"/>
          </ac:spMkLst>
        </pc:spChg>
        <pc:spChg chg="mod">
          <ac:chgData name="Puneet Agarwal" userId="5598ee11-02e9-4699-9622-e28b7f4b43ef" providerId="ADAL" clId="{F35BDA52-3988-6C43-BF49-CD7A1A498DD7}" dt="2021-12-18T05:37:14.561" v="5664" actId="1076"/>
          <ac:spMkLst>
            <pc:docMk/>
            <pc:sldMk cId="3803694063" sldId="333"/>
            <ac:spMk id="12" creationId="{B7D50543-1FDA-9146-8D1C-0711A97606ED}"/>
          </ac:spMkLst>
        </pc:spChg>
        <pc:picChg chg="del">
          <ac:chgData name="Puneet Agarwal" userId="5598ee11-02e9-4699-9622-e28b7f4b43ef" providerId="ADAL" clId="{F35BDA52-3988-6C43-BF49-CD7A1A498DD7}" dt="2021-12-18T05:32:54.844" v="5574" actId="478"/>
          <ac:picMkLst>
            <pc:docMk/>
            <pc:sldMk cId="3803694063" sldId="333"/>
            <ac:picMk id="3" creationId="{7318DE7F-316F-FC47-9BCA-28F547C40D92}"/>
          </ac:picMkLst>
        </pc:picChg>
        <pc:picChg chg="add mod">
          <ac:chgData name="Puneet Agarwal" userId="5598ee11-02e9-4699-9622-e28b7f4b43ef" providerId="ADAL" clId="{F35BDA52-3988-6C43-BF49-CD7A1A498DD7}" dt="2021-12-18T05:33:32.105" v="5579" actId="1076"/>
          <ac:picMkLst>
            <pc:docMk/>
            <pc:sldMk cId="3803694063" sldId="333"/>
            <ac:picMk id="5" creationId="{DA1D4DAC-1C3E-BA4B-ACDF-2923AB8BBBBD}"/>
          </ac:picMkLst>
        </pc:picChg>
      </pc:sldChg>
      <pc:sldChg chg="modSp add mod">
        <pc:chgData name="Puneet Agarwal" userId="5598ee11-02e9-4699-9622-e28b7f4b43ef" providerId="ADAL" clId="{F35BDA52-3988-6C43-BF49-CD7A1A498DD7}" dt="2021-12-18T06:43:17.200" v="5685" actId="207"/>
        <pc:sldMkLst>
          <pc:docMk/>
          <pc:sldMk cId="3960424994" sldId="334"/>
        </pc:sldMkLst>
        <pc:spChg chg="mod">
          <ac:chgData name="Puneet Agarwal" userId="5598ee11-02e9-4699-9622-e28b7f4b43ef" providerId="ADAL" clId="{F35BDA52-3988-6C43-BF49-CD7A1A498DD7}" dt="2021-12-18T06:43:17.200" v="5685" actId="207"/>
          <ac:spMkLst>
            <pc:docMk/>
            <pc:sldMk cId="3960424994" sldId="334"/>
            <ac:spMk id="5" creationId="{CDAE6120-7EB4-1540-8282-F2666926E8F5}"/>
          </ac:spMkLst>
        </pc:spChg>
      </pc:sldChg>
      <pc:sldChg chg="addSp delSp modSp add mod delAnim modAnim">
        <pc:chgData name="Puneet Agarwal" userId="5598ee11-02e9-4699-9622-e28b7f4b43ef" providerId="ADAL" clId="{F35BDA52-3988-6C43-BF49-CD7A1A498DD7}" dt="2021-12-18T23:34:05.218" v="6402" actId="114"/>
        <pc:sldMkLst>
          <pc:docMk/>
          <pc:sldMk cId="3745384360" sldId="335"/>
        </pc:sldMkLst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6" creationId="{9197A98C-FB63-5547-B71F-5927F6B74CD3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7" creationId="{6A303DBE-CA8F-714E-979E-D9E51D7C0A91}"/>
          </ac:spMkLst>
        </pc:spChg>
        <pc:spChg chg="add mod">
          <ac:chgData name="Puneet Agarwal" userId="5598ee11-02e9-4699-9622-e28b7f4b43ef" providerId="ADAL" clId="{F35BDA52-3988-6C43-BF49-CD7A1A498DD7}" dt="2021-12-18T23:27:48.424" v="6001" actId="1076"/>
          <ac:spMkLst>
            <pc:docMk/>
            <pc:sldMk cId="3745384360" sldId="335"/>
            <ac:spMk id="8" creationId="{47C3108B-8BD6-AB4B-B514-AC251BE7CEF8}"/>
          </ac:spMkLst>
        </pc:spChg>
        <pc:spChg chg="del">
          <ac:chgData name="Puneet Agarwal" userId="5598ee11-02e9-4699-9622-e28b7f4b43ef" providerId="ADAL" clId="{F35BDA52-3988-6C43-BF49-CD7A1A498DD7}" dt="2021-12-18T23:09:08.800" v="5703" actId="478"/>
          <ac:spMkLst>
            <pc:docMk/>
            <pc:sldMk cId="3745384360" sldId="335"/>
            <ac:spMk id="9" creationId="{F66157FB-9B72-CB47-8E9D-E9A8C0E79CB5}"/>
          </ac:spMkLst>
        </pc:spChg>
        <pc:spChg chg="mod">
          <ac:chgData name="Puneet Agarwal" userId="5598ee11-02e9-4699-9622-e28b7f4b43ef" providerId="ADAL" clId="{F35BDA52-3988-6C43-BF49-CD7A1A498DD7}" dt="2021-12-18T23:05:32.734" v="5702" actId="14100"/>
          <ac:spMkLst>
            <pc:docMk/>
            <pc:sldMk cId="3745384360" sldId="335"/>
            <ac:spMk id="10" creationId="{C6BB9635-294A-EE4E-B7BF-FAEB1488B7A0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11" creationId="{F0E3D7DC-22AC-4F41-B280-D0EA8DA7F8AB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12" creationId="{293FC307-1352-5C4B-BDDB-23F1A8BBF663}"/>
          </ac:spMkLst>
        </pc:spChg>
        <pc:spChg chg="del">
          <ac:chgData name="Puneet Agarwal" userId="5598ee11-02e9-4699-9622-e28b7f4b43ef" providerId="ADAL" clId="{F35BDA52-3988-6C43-BF49-CD7A1A498DD7}" dt="2021-12-18T23:09:10.839" v="5704" actId="478"/>
          <ac:spMkLst>
            <pc:docMk/>
            <pc:sldMk cId="3745384360" sldId="335"/>
            <ac:spMk id="13" creationId="{B56A1BBC-45BA-3742-A0A7-54B98E6C076B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14" creationId="{E70648EE-CD40-9344-8497-8475E9F8B19E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15" creationId="{E4977DF3-34CE-1046-8DF5-08555326483F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16" creationId="{59C19DE0-AF36-5E4B-9E48-5EE2E3083449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17" creationId="{D384D609-6A3E-9747-959D-4BE96C8FF951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18" creationId="{0126CAA0-3C06-9C40-98B3-F3DC4436B225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19" creationId="{BC089E4E-830C-8449-8407-49A135529BDC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20" creationId="{CAFE64BE-226F-2044-B3A2-C7BC27698E47}"/>
          </ac:spMkLst>
        </pc:spChg>
        <pc:spChg chg="add del mod">
          <ac:chgData name="Puneet Agarwal" userId="5598ee11-02e9-4699-9622-e28b7f4b43ef" providerId="ADAL" clId="{F35BDA52-3988-6C43-BF49-CD7A1A498DD7}" dt="2021-12-18T23:24:01.370" v="5948" actId="478"/>
          <ac:spMkLst>
            <pc:docMk/>
            <pc:sldMk cId="3745384360" sldId="335"/>
            <ac:spMk id="21" creationId="{2910326A-65A3-E043-B6A7-B7C92C4FBC3D}"/>
          </ac:spMkLst>
        </pc:spChg>
        <pc:spChg chg="add mod">
          <ac:chgData name="Puneet Agarwal" userId="5598ee11-02e9-4699-9622-e28b7f4b43ef" providerId="ADAL" clId="{F35BDA52-3988-6C43-BF49-CD7A1A498DD7}" dt="2021-12-18T23:27:48.424" v="6001" actId="1076"/>
          <ac:spMkLst>
            <pc:docMk/>
            <pc:sldMk cId="3745384360" sldId="335"/>
            <ac:spMk id="22" creationId="{1C48E11D-605D-2D4E-AD54-F1C12A10F25D}"/>
          </ac:spMkLst>
        </pc:spChg>
        <pc:spChg chg="add mod">
          <ac:chgData name="Puneet Agarwal" userId="5598ee11-02e9-4699-9622-e28b7f4b43ef" providerId="ADAL" clId="{F35BDA52-3988-6C43-BF49-CD7A1A498DD7}" dt="2021-12-18T23:28:14.429" v="6015" actId="1076"/>
          <ac:spMkLst>
            <pc:docMk/>
            <pc:sldMk cId="3745384360" sldId="335"/>
            <ac:spMk id="32" creationId="{C939DD55-4B23-7D4A-A7B4-A895D0825098}"/>
          </ac:spMkLst>
        </pc:spChg>
        <pc:spChg chg="add mod">
          <ac:chgData name="Puneet Agarwal" userId="5598ee11-02e9-4699-9622-e28b7f4b43ef" providerId="ADAL" clId="{F35BDA52-3988-6C43-BF49-CD7A1A498DD7}" dt="2021-12-18T23:28:27.270" v="6024" actId="1076"/>
          <ac:spMkLst>
            <pc:docMk/>
            <pc:sldMk cId="3745384360" sldId="335"/>
            <ac:spMk id="33" creationId="{CFC837F3-D603-DB47-A912-3DE0DD0D7ACF}"/>
          </ac:spMkLst>
        </pc:spChg>
        <pc:spChg chg="add mod">
          <ac:chgData name="Puneet Agarwal" userId="5598ee11-02e9-4699-9622-e28b7f4b43ef" providerId="ADAL" clId="{F35BDA52-3988-6C43-BF49-CD7A1A498DD7}" dt="2021-12-18T23:28:42.666" v="6034" actId="1076"/>
          <ac:spMkLst>
            <pc:docMk/>
            <pc:sldMk cId="3745384360" sldId="335"/>
            <ac:spMk id="34" creationId="{7F6739C7-4971-5446-9F87-5BD4B05A5988}"/>
          </ac:spMkLst>
        </pc:spChg>
        <pc:spChg chg="add mod">
          <ac:chgData name="Puneet Agarwal" userId="5598ee11-02e9-4699-9622-e28b7f4b43ef" providerId="ADAL" clId="{F35BDA52-3988-6C43-BF49-CD7A1A498DD7}" dt="2021-12-18T23:34:05.218" v="6402" actId="114"/>
          <ac:spMkLst>
            <pc:docMk/>
            <pc:sldMk cId="3745384360" sldId="335"/>
            <ac:spMk id="35" creationId="{D5D9021B-B18D-3B46-B5B2-E18DBC97D14C}"/>
          </ac:spMkLst>
        </pc:spChg>
        <pc:picChg chg="add del mod">
          <ac:chgData name="Puneet Agarwal" userId="5598ee11-02e9-4699-9622-e28b7f4b43ef" providerId="ADAL" clId="{F35BDA52-3988-6C43-BF49-CD7A1A498DD7}" dt="2021-12-18T23:24:01.370" v="5948" actId="478"/>
          <ac:picMkLst>
            <pc:docMk/>
            <pc:sldMk cId="3745384360" sldId="335"/>
            <ac:picMk id="2" creationId="{0B6B9D16-9FA3-8D41-AD5B-22CBF4AF6BDB}"/>
          </ac:picMkLst>
        </pc:picChg>
        <pc:picChg chg="add del mod">
          <ac:chgData name="Puneet Agarwal" userId="5598ee11-02e9-4699-9622-e28b7f4b43ef" providerId="ADAL" clId="{F35BDA52-3988-6C43-BF49-CD7A1A498DD7}" dt="2021-12-18T23:10:42.401" v="5715" actId="478"/>
          <ac:picMkLst>
            <pc:docMk/>
            <pc:sldMk cId="3745384360" sldId="335"/>
            <ac:picMk id="3" creationId="{D4DBDAAE-20A8-7B4C-A124-9A42B52EC7FE}"/>
          </ac:picMkLst>
        </pc:picChg>
        <pc:picChg chg="add del mod">
          <ac:chgData name="Puneet Agarwal" userId="5598ee11-02e9-4699-9622-e28b7f4b43ef" providerId="ADAL" clId="{F35BDA52-3988-6C43-BF49-CD7A1A498DD7}" dt="2021-12-18T23:24:01.370" v="5948" actId="478"/>
          <ac:picMkLst>
            <pc:docMk/>
            <pc:sldMk cId="3745384360" sldId="335"/>
            <ac:picMk id="4" creationId="{3EC07D47-A881-1945-82A4-876FB5B00765}"/>
          </ac:picMkLst>
        </pc:picChg>
        <pc:picChg chg="add del mod">
          <ac:chgData name="Puneet Agarwal" userId="5598ee11-02e9-4699-9622-e28b7f4b43ef" providerId="ADAL" clId="{F35BDA52-3988-6C43-BF49-CD7A1A498DD7}" dt="2021-12-18T23:24:01.370" v="5948" actId="478"/>
          <ac:picMkLst>
            <pc:docMk/>
            <pc:sldMk cId="3745384360" sldId="335"/>
            <ac:picMk id="5" creationId="{2BC26540-5EB9-1F42-8898-B4A766CBF44E}"/>
          </ac:picMkLst>
        </pc:picChg>
        <pc:cxnChg chg="add mod">
          <ac:chgData name="Puneet Agarwal" userId="5598ee11-02e9-4699-9622-e28b7f4b43ef" providerId="ADAL" clId="{F35BDA52-3988-6C43-BF49-CD7A1A498DD7}" dt="2021-12-18T23:27:48.424" v="6001" actId="1076"/>
          <ac:cxnSpMkLst>
            <pc:docMk/>
            <pc:sldMk cId="3745384360" sldId="335"/>
            <ac:cxnSpMk id="24" creationId="{B33144E1-F3EC-0A46-86F9-89C50F869C61}"/>
          </ac:cxnSpMkLst>
        </pc:cxnChg>
        <pc:cxnChg chg="add mod">
          <ac:chgData name="Puneet Agarwal" userId="5598ee11-02e9-4699-9622-e28b7f4b43ef" providerId="ADAL" clId="{F35BDA52-3988-6C43-BF49-CD7A1A498DD7}" dt="2021-12-18T23:27:48.424" v="6001" actId="1076"/>
          <ac:cxnSpMkLst>
            <pc:docMk/>
            <pc:sldMk cId="3745384360" sldId="335"/>
            <ac:cxnSpMk id="26" creationId="{A5ED8910-4AF8-564D-9DA3-3D711928CEEB}"/>
          </ac:cxnSpMkLst>
        </pc:cxnChg>
        <pc:cxnChg chg="add mod">
          <ac:chgData name="Puneet Agarwal" userId="5598ee11-02e9-4699-9622-e28b7f4b43ef" providerId="ADAL" clId="{F35BDA52-3988-6C43-BF49-CD7A1A498DD7}" dt="2021-12-18T23:27:48.424" v="6001" actId="1076"/>
          <ac:cxnSpMkLst>
            <pc:docMk/>
            <pc:sldMk cId="3745384360" sldId="335"/>
            <ac:cxnSpMk id="29" creationId="{2DBBB6AC-7E02-AB40-9568-016182F80121}"/>
          </ac:cxnSpMkLst>
        </pc:cxnChg>
      </pc:sldChg>
      <pc:sldChg chg="modSp add">
        <pc:chgData name="Puneet Agarwal" userId="5598ee11-02e9-4699-9622-e28b7f4b43ef" providerId="ADAL" clId="{F35BDA52-3988-6C43-BF49-CD7A1A498DD7}" dt="2021-12-21T02:09:57.386" v="6843" actId="20577"/>
        <pc:sldMkLst>
          <pc:docMk/>
          <pc:sldMk cId="2518881345" sldId="336"/>
        </pc:sldMkLst>
        <pc:spChg chg="mod">
          <ac:chgData name="Puneet Agarwal" userId="5598ee11-02e9-4699-9622-e28b7f4b43ef" providerId="ADAL" clId="{F35BDA52-3988-6C43-BF49-CD7A1A498DD7}" dt="2021-12-21T02:09:57.386" v="6843" actId="20577"/>
          <ac:spMkLst>
            <pc:docMk/>
            <pc:sldMk cId="2518881345" sldId="336"/>
            <ac:spMk id="20" creationId="{CAFE64BE-226F-2044-B3A2-C7BC27698E47}"/>
          </ac:spMkLst>
        </pc:spChg>
      </pc:sldChg>
      <pc:sldChg chg="addSp delSp modSp add mod">
        <pc:chgData name="Puneet Agarwal" userId="5598ee11-02e9-4699-9622-e28b7f4b43ef" providerId="ADAL" clId="{F35BDA52-3988-6C43-BF49-CD7A1A498DD7}" dt="2021-12-18T23:49:55.540" v="6804" actId="114"/>
        <pc:sldMkLst>
          <pc:docMk/>
          <pc:sldMk cId="168473625" sldId="337"/>
        </pc:sldMkLst>
        <pc:spChg chg="del">
          <ac:chgData name="Puneet Agarwal" userId="5598ee11-02e9-4699-9622-e28b7f4b43ef" providerId="ADAL" clId="{F35BDA52-3988-6C43-BF49-CD7A1A498DD7}" dt="2021-12-18T23:36:45.320" v="6404" actId="478"/>
          <ac:spMkLst>
            <pc:docMk/>
            <pc:sldMk cId="168473625" sldId="337"/>
            <ac:spMk id="8" creationId="{47C3108B-8BD6-AB4B-B514-AC251BE7CEF8}"/>
          </ac:spMkLst>
        </pc:spChg>
        <pc:spChg chg="mod">
          <ac:chgData name="Puneet Agarwal" userId="5598ee11-02e9-4699-9622-e28b7f4b43ef" providerId="ADAL" clId="{F35BDA52-3988-6C43-BF49-CD7A1A498DD7}" dt="2021-12-18T23:45:42.261" v="6770" actId="20577"/>
          <ac:spMkLst>
            <pc:docMk/>
            <pc:sldMk cId="168473625" sldId="337"/>
            <ac:spMk id="10" creationId="{C6BB9635-294A-EE4E-B7BF-FAEB1488B7A0}"/>
          </ac:spMkLst>
        </pc:spChg>
        <pc:spChg chg="add mod">
          <ac:chgData name="Puneet Agarwal" userId="5598ee11-02e9-4699-9622-e28b7f4b43ef" providerId="ADAL" clId="{F35BDA52-3988-6C43-BF49-CD7A1A498DD7}" dt="2021-12-18T23:49:55.540" v="6804" actId="114"/>
          <ac:spMkLst>
            <pc:docMk/>
            <pc:sldMk cId="168473625" sldId="337"/>
            <ac:spMk id="12" creationId="{BAC33C8C-FEB3-E344-B797-20E64E335220}"/>
          </ac:spMkLst>
        </pc:spChg>
        <pc:spChg chg="del">
          <ac:chgData name="Puneet Agarwal" userId="5598ee11-02e9-4699-9622-e28b7f4b43ef" providerId="ADAL" clId="{F35BDA52-3988-6C43-BF49-CD7A1A498DD7}" dt="2021-12-18T23:36:45.320" v="6404" actId="478"/>
          <ac:spMkLst>
            <pc:docMk/>
            <pc:sldMk cId="168473625" sldId="337"/>
            <ac:spMk id="22" creationId="{1C48E11D-605D-2D4E-AD54-F1C12A10F25D}"/>
          </ac:spMkLst>
        </pc:spChg>
        <pc:spChg chg="del">
          <ac:chgData name="Puneet Agarwal" userId="5598ee11-02e9-4699-9622-e28b7f4b43ef" providerId="ADAL" clId="{F35BDA52-3988-6C43-BF49-CD7A1A498DD7}" dt="2021-12-18T23:36:45.320" v="6404" actId="478"/>
          <ac:spMkLst>
            <pc:docMk/>
            <pc:sldMk cId="168473625" sldId="337"/>
            <ac:spMk id="32" creationId="{C939DD55-4B23-7D4A-A7B4-A895D0825098}"/>
          </ac:spMkLst>
        </pc:spChg>
        <pc:spChg chg="del">
          <ac:chgData name="Puneet Agarwal" userId="5598ee11-02e9-4699-9622-e28b7f4b43ef" providerId="ADAL" clId="{F35BDA52-3988-6C43-BF49-CD7A1A498DD7}" dt="2021-12-18T23:36:45.320" v="6404" actId="478"/>
          <ac:spMkLst>
            <pc:docMk/>
            <pc:sldMk cId="168473625" sldId="337"/>
            <ac:spMk id="33" creationId="{CFC837F3-D603-DB47-A912-3DE0DD0D7ACF}"/>
          </ac:spMkLst>
        </pc:spChg>
        <pc:spChg chg="del">
          <ac:chgData name="Puneet Agarwal" userId="5598ee11-02e9-4699-9622-e28b7f4b43ef" providerId="ADAL" clId="{F35BDA52-3988-6C43-BF49-CD7A1A498DD7}" dt="2021-12-18T23:36:45.320" v="6404" actId="478"/>
          <ac:spMkLst>
            <pc:docMk/>
            <pc:sldMk cId="168473625" sldId="337"/>
            <ac:spMk id="34" creationId="{7F6739C7-4971-5446-9F87-5BD4B05A5988}"/>
          </ac:spMkLst>
        </pc:spChg>
        <pc:spChg chg="del">
          <ac:chgData name="Puneet Agarwal" userId="5598ee11-02e9-4699-9622-e28b7f4b43ef" providerId="ADAL" clId="{F35BDA52-3988-6C43-BF49-CD7A1A498DD7}" dt="2021-12-18T23:36:45.320" v="6404" actId="478"/>
          <ac:spMkLst>
            <pc:docMk/>
            <pc:sldMk cId="168473625" sldId="337"/>
            <ac:spMk id="35" creationId="{D5D9021B-B18D-3B46-B5B2-E18DBC97D14C}"/>
          </ac:spMkLst>
        </pc:spChg>
        <pc:picChg chg="add mod">
          <ac:chgData name="Puneet Agarwal" userId="5598ee11-02e9-4699-9622-e28b7f4b43ef" providerId="ADAL" clId="{F35BDA52-3988-6C43-BF49-CD7A1A498DD7}" dt="2021-12-18T23:44:11.116" v="6769" actId="1036"/>
          <ac:picMkLst>
            <pc:docMk/>
            <pc:sldMk cId="168473625" sldId="337"/>
            <ac:picMk id="1026" creationId="{19B160B8-917E-C147-A268-970532D01E5C}"/>
          </ac:picMkLst>
        </pc:picChg>
        <pc:picChg chg="add mod">
          <ac:chgData name="Puneet Agarwal" userId="5598ee11-02e9-4699-9622-e28b7f4b43ef" providerId="ADAL" clId="{F35BDA52-3988-6C43-BF49-CD7A1A498DD7}" dt="2021-12-18T23:44:05.862" v="6760" actId="1035"/>
          <ac:picMkLst>
            <pc:docMk/>
            <pc:sldMk cId="168473625" sldId="337"/>
            <ac:picMk id="1028" creationId="{7759BA43-82FC-EB4F-9DB1-16F3F050ACE4}"/>
          </ac:picMkLst>
        </pc:picChg>
        <pc:cxnChg chg="del mod">
          <ac:chgData name="Puneet Agarwal" userId="5598ee11-02e9-4699-9622-e28b7f4b43ef" providerId="ADAL" clId="{F35BDA52-3988-6C43-BF49-CD7A1A498DD7}" dt="2021-12-18T23:36:45.320" v="6404" actId="478"/>
          <ac:cxnSpMkLst>
            <pc:docMk/>
            <pc:sldMk cId="168473625" sldId="337"/>
            <ac:cxnSpMk id="24" creationId="{B33144E1-F3EC-0A46-86F9-89C50F869C61}"/>
          </ac:cxnSpMkLst>
        </pc:cxnChg>
        <pc:cxnChg chg="del mod">
          <ac:chgData name="Puneet Agarwal" userId="5598ee11-02e9-4699-9622-e28b7f4b43ef" providerId="ADAL" clId="{F35BDA52-3988-6C43-BF49-CD7A1A498DD7}" dt="2021-12-18T23:36:45.320" v="6404" actId="478"/>
          <ac:cxnSpMkLst>
            <pc:docMk/>
            <pc:sldMk cId="168473625" sldId="337"/>
            <ac:cxnSpMk id="26" creationId="{A5ED8910-4AF8-564D-9DA3-3D711928CEEB}"/>
          </ac:cxnSpMkLst>
        </pc:cxnChg>
        <pc:cxnChg chg="del mod">
          <ac:chgData name="Puneet Agarwal" userId="5598ee11-02e9-4699-9622-e28b7f4b43ef" providerId="ADAL" clId="{F35BDA52-3988-6C43-BF49-CD7A1A498DD7}" dt="2021-12-18T23:36:45.320" v="6404" actId="478"/>
          <ac:cxnSpMkLst>
            <pc:docMk/>
            <pc:sldMk cId="168473625" sldId="337"/>
            <ac:cxnSpMk id="29" creationId="{2DBBB6AC-7E02-AB40-9568-016182F80121}"/>
          </ac:cxnSpMkLst>
        </pc:cxnChg>
      </pc:sldChg>
      <pc:sldChg chg="addSp modSp add mod">
        <pc:chgData name="Puneet Agarwal" userId="5598ee11-02e9-4699-9622-e28b7f4b43ef" providerId="ADAL" clId="{F35BDA52-3988-6C43-BF49-CD7A1A498DD7}" dt="2021-12-18T23:47:36.315" v="6802" actId="1076"/>
        <pc:sldMkLst>
          <pc:docMk/>
          <pc:sldMk cId="2786020251" sldId="338"/>
        </pc:sldMkLst>
        <pc:spChg chg="mod">
          <ac:chgData name="Puneet Agarwal" userId="5598ee11-02e9-4699-9622-e28b7f4b43ef" providerId="ADAL" clId="{F35BDA52-3988-6C43-BF49-CD7A1A498DD7}" dt="2021-12-18T23:46:38.042" v="6776" actId="207"/>
          <ac:spMkLst>
            <pc:docMk/>
            <pc:sldMk cId="2786020251" sldId="338"/>
            <ac:spMk id="2" creationId="{26D7BBDE-A555-6147-9288-AC4975144C02}"/>
          </ac:spMkLst>
        </pc:spChg>
        <pc:spChg chg="mod">
          <ac:chgData name="Puneet Agarwal" userId="5598ee11-02e9-4699-9622-e28b7f4b43ef" providerId="ADAL" clId="{F35BDA52-3988-6C43-BF49-CD7A1A498DD7}" dt="2021-12-18T23:46:38.042" v="6776" actId="207"/>
          <ac:spMkLst>
            <pc:docMk/>
            <pc:sldMk cId="2786020251" sldId="338"/>
            <ac:spMk id="4" creationId="{461FC2E9-8944-D346-A957-72CE12A5B69F}"/>
          </ac:spMkLst>
        </pc:spChg>
        <pc:spChg chg="mod">
          <ac:chgData name="Puneet Agarwal" userId="5598ee11-02e9-4699-9622-e28b7f4b43ef" providerId="ADAL" clId="{F35BDA52-3988-6C43-BF49-CD7A1A498DD7}" dt="2021-12-18T23:46:13.672" v="6772" actId="207"/>
          <ac:spMkLst>
            <pc:docMk/>
            <pc:sldMk cId="2786020251" sldId="338"/>
            <ac:spMk id="5" creationId="{CDAE6120-7EB4-1540-8282-F2666926E8F5}"/>
          </ac:spMkLst>
        </pc:spChg>
        <pc:spChg chg="add mod">
          <ac:chgData name="Puneet Agarwal" userId="5598ee11-02e9-4699-9622-e28b7f4b43ef" providerId="ADAL" clId="{F35BDA52-3988-6C43-BF49-CD7A1A498DD7}" dt="2021-12-18T23:47:36.315" v="6802" actId="1076"/>
          <ac:spMkLst>
            <pc:docMk/>
            <pc:sldMk cId="2786020251" sldId="338"/>
            <ac:spMk id="6" creationId="{AD9AEC96-869A-1A49-97C3-31FE506C903C}"/>
          </ac:spMkLst>
        </pc:spChg>
        <pc:spChg chg="add mod">
          <ac:chgData name="Puneet Agarwal" userId="5598ee11-02e9-4699-9622-e28b7f4b43ef" providerId="ADAL" clId="{F35BDA52-3988-6C43-BF49-CD7A1A498DD7}" dt="2021-12-18T23:47:32.460" v="6801" actId="1076"/>
          <ac:spMkLst>
            <pc:docMk/>
            <pc:sldMk cId="2786020251" sldId="338"/>
            <ac:spMk id="7" creationId="{252F2FD2-DB3F-1840-9BD8-F93DE5C0FBF0}"/>
          </ac:spMkLst>
        </pc:spChg>
      </pc:sldChg>
      <pc:sldChg chg="modSp add mod">
        <pc:chgData name="Puneet Agarwal" userId="5598ee11-02e9-4699-9622-e28b7f4b43ef" providerId="ADAL" clId="{F35BDA52-3988-6C43-BF49-CD7A1A498DD7}" dt="2021-12-18T23:54:53.991" v="6836" actId="20577"/>
        <pc:sldMkLst>
          <pc:docMk/>
          <pc:sldMk cId="3568335317" sldId="339"/>
        </pc:sldMkLst>
        <pc:spChg chg="mod">
          <ac:chgData name="Puneet Agarwal" userId="5598ee11-02e9-4699-9622-e28b7f4b43ef" providerId="ADAL" clId="{F35BDA52-3988-6C43-BF49-CD7A1A498DD7}" dt="2021-12-18T23:54:53.991" v="6836" actId="20577"/>
          <ac:spMkLst>
            <pc:docMk/>
            <pc:sldMk cId="3568335317" sldId="339"/>
            <ac:spMk id="8" creationId="{A4833C9B-99EC-EE42-A3C0-D945E1D3F0F6}"/>
          </ac:spMkLst>
        </pc:spChg>
      </pc:sldChg>
      <pc:sldChg chg="addSp delSp modSp add mod modAnim">
        <pc:chgData name="Puneet Agarwal" userId="5598ee11-02e9-4699-9622-e28b7f4b43ef" providerId="ADAL" clId="{F35BDA52-3988-6C43-BF49-CD7A1A498DD7}" dt="2021-12-21T18:27:45.462" v="7295"/>
        <pc:sldMkLst>
          <pc:docMk/>
          <pc:sldMk cId="2557612885" sldId="340"/>
        </pc:sldMkLst>
        <pc:spChg chg="add del mod">
          <ac:chgData name="Puneet Agarwal" userId="5598ee11-02e9-4699-9622-e28b7f4b43ef" providerId="ADAL" clId="{F35BDA52-3988-6C43-BF49-CD7A1A498DD7}" dt="2021-12-18T23:56:20.799" v="6839" actId="478"/>
          <ac:spMkLst>
            <pc:docMk/>
            <pc:sldMk cId="2557612885" sldId="340"/>
            <ac:spMk id="3" creationId="{8157F5D7-367C-3144-B1DF-FF67BD2BD7D5}"/>
          </ac:spMkLst>
        </pc:spChg>
        <pc:spChg chg="add mod">
          <ac:chgData name="Puneet Agarwal" userId="5598ee11-02e9-4699-9622-e28b7f4b43ef" providerId="ADAL" clId="{F35BDA52-3988-6C43-BF49-CD7A1A498DD7}" dt="2021-12-21T18:11:37.958" v="6897" actId="1076"/>
          <ac:spMkLst>
            <pc:docMk/>
            <pc:sldMk cId="2557612885" sldId="340"/>
            <ac:spMk id="4" creationId="{2961B44B-7692-2145-92B1-042342C8BD0F}"/>
          </ac:spMkLst>
        </pc:spChg>
        <pc:spChg chg="add mod">
          <ac:chgData name="Puneet Agarwal" userId="5598ee11-02e9-4699-9622-e28b7f4b43ef" providerId="ADAL" clId="{F35BDA52-3988-6C43-BF49-CD7A1A498DD7}" dt="2021-12-21T18:19:14.316" v="6954" actId="1076"/>
          <ac:spMkLst>
            <pc:docMk/>
            <pc:sldMk cId="2557612885" sldId="340"/>
            <ac:spMk id="5" creationId="{41A345E1-1B61-244A-85DD-8B80068EB0B0}"/>
          </ac:spMkLst>
        </pc:spChg>
        <pc:spChg chg="add mod">
          <ac:chgData name="Puneet Agarwal" userId="5598ee11-02e9-4699-9622-e28b7f4b43ef" providerId="ADAL" clId="{F35BDA52-3988-6C43-BF49-CD7A1A498DD7}" dt="2021-12-21T18:11:46.096" v="6901" actId="20577"/>
          <ac:spMkLst>
            <pc:docMk/>
            <pc:sldMk cId="2557612885" sldId="340"/>
            <ac:spMk id="6" creationId="{C93261EC-FB2F-C14F-89ED-9C86087E3B2A}"/>
          </ac:spMkLst>
        </pc:spChg>
        <pc:spChg chg="add mod">
          <ac:chgData name="Puneet Agarwal" userId="5598ee11-02e9-4699-9622-e28b7f4b43ef" providerId="ADAL" clId="{F35BDA52-3988-6C43-BF49-CD7A1A498DD7}" dt="2021-12-21T18:11:53.784" v="6905" actId="20577"/>
          <ac:spMkLst>
            <pc:docMk/>
            <pc:sldMk cId="2557612885" sldId="340"/>
            <ac:spMk id="7" creationId="{1693312E-8EB0-9943-AB92-A9E330E92C07}"/>
          </ac:spMkLst>
        </pc:spChg>
        <pc:spChg chg="del">
          <ac:chgData name="Puneet Agarwal" userId="5598ee11-02e9-4699-9622-e28b7f4b43ef" providerId="ADAL" clId="{F35BDA52-3988-6C43-BF49-CD7A1A498DD7}" dt="2021-12-18T23:56:17.440" v="6838" actId="478"/>
          <ac:spMkLst>
            <pc:docMk/>
            <pc:sldMk cId="2557612885" sldId="340"/>
            <ac:spMk id="8" creationId="{A4833C9B-99EC-EE42-A3C0-D945E1D3F0F6}"/>
          </ac:spMkLst>
        </pc:spChg>
        <pc:spChg chg="add mod">
          <ac:chgData name="Puneet Agarwal" userId="5598ee11-02e9-4699-9622-e28b7f4b43ef" providerId="ADAL" clId="{F35BDA52-3988-6C43-BF49-CD7A1A498DD7}" dt="2021-12-21T18:12:03.002" v="6909" actId="20577"/>
          <ac:spMkLst>
            <pc:docMk/>
            <pc:sldMk cId="2557612885" sldId="340"/>
            <ac:spMk id="8" creationId="{D25AA815-F185-4348-97B5-F1464054D932}"/>
          </ac:spMkLst>
        </pc:spChg>
        <pc:spChg chg="add mod">
          <ac:chgData name="Puneet Agarwal" userId="5598ee11-02e9-4699-9622-e28b7f4b43ef" providerId="ADAL" clId="{F35BDA52-3988-6C43-BF49-CD7A1A498DD7}" dt="2021-12-21T18:12:14.185" v="6914" actId="20577"/>
          <ac:spMkLst>
            <pc:docMk/>
            <pc:sldMk cId="2557612885" sldId="340"/>
            <ac:spMk id="9" creationId="{8EF4E400-F408-B44A-9421-08D2557AD79D}"/>
          </ac:spMkLst>
        </pc:spChg>
        <pc:spChg chg="add mod">
          <ac:chgData name="Puneet Agarwal" userId="5598ee11-02e9-4699-9622-e28b7f4b43ef" providerId="ADAL" clId="{F35BDA52-3988-6C43-BF49-CD7A1A498DD7}" dt="2021-12-21T18:12:22.674" v="6918" actId="20577"/>
          <ac:spMkLst>
            <pc:docMk/>
            <pc:sldMk cId="2557612885" sldId="340"/>
            <ac:spMk id="10" creationId="{CB2FF8C4-112A-494A-8F19-A4A40AC88DCD}"/>
          </ac:spMkLst>
        </pc:spChg>
        <pc:spChg chg="add del mod">
          <ac:chgData name="Puneet Agarwal" userId="5598ee11-02e9-4699-9622-e28b7f4b43ef" providerId="ADAL" clId="{F35BDA52-3988-6C43-BF49-CD7A1A498DD7}" dt="2021-12-21T18:19:13.654" v="6953" actId="767"/>
          <ac:spMkLst>
            <pc:docMk/>
            <pc:sldMk cId="2557612885" sldId="340"/>
            <ac:spMk id="12" creationId="{533DDB17-05A3-014E-A197-05B61664D509}"/>
          </ac:spMkLst>
        </pc:spChg>
        <pc:grpChg chg="add mod">
          <ac:chgData name="Puneet Agarwal" userId="5598ee11-02e9-4699-9622-e28b7f4b43ef" providerId="ADAL" clId="{F35BDA52-3988-6C43-BF49-CD7A1A498DD7}" dt="2021-12-21T18:16:23.655" v="6926" actId="1076"/>
          <ac:grpSpMkLst>
            <pc:docMk/>
            <pc:sldMk cId="2557612885" sldId="340"/>
            <ac:grpSpMk id="11" creationId="{BDCC590D-C87A-394F-9513-103E9DF6D1BD}"/>
          </ac:grpSpMkLst>
        </pc:grpChg>
        <pc:picChg chg="add mod">
          <ac:chgData name="Puneet Agarwal" userId="5598ee11-02e9-4699-9622-e28b7f4b43ef" providerId="ADAL" clId="{F35BDA52-3988-6C43-BF49-CD7A1A498DD7}" dt="2021-12-21T18:11:33.223" v="6896" actId="1076"/>
          <ac:picMkLst>
            <pc:docMk/>
            <pc:sldMk cId="2557612885" sldId="340"/>
            <ac:picMk id="3" creationId="{E79B3411-E2D9-B943-B0FA-755D6F10889A}"/>
          </ac:picMkLst>
        </pc:picChg>
      </pc:sldChg>
      <pc:sldChg chg="delSp modSp add mod modAnim">
        <pc:chgData name="Puneet Agarwal" userId="5598ee11-02e9-4699-9622-e28b7f4b43ef" providerId="ADAL" clId="{F35BDA52-3988-6C43-BF49-CD7A1A498DD7}" dt="2021-12-21T18:33:32.056" v="7387" actId="1076"/>
        <pc:sldMkLst>
          <pc:docMk/>
          <pc:sldMk cId="667595868" sldId="341"/>
        </pc:sldMkLst>
        <pc:spChg chg="mod">
          <ac:chgData name="Puneet Agarwal" userId="5598ee11-02e9-4699-9622-e28b7f4b43ef" providerId="ADAL" clId="{F35BDA52-3988-6C43-BF49-CD7A1A498DD7}" dt="2021-12-21T18:33:32.056" v="7387" actId="1076"/>
          <ac:spMkLst>
            <pc:docMk/>
            <pc:sldMk cId="667595868" sldId="341"/>
            <ac:spMk id="5" creationId="{41A345E1-1B61-244A-85DD-8B80068EB0B0}"/>
          </ac:spMkLst>
        </pc:spChg>
        <pc:grpChg chg="del">
          <ac:chgData name="Puneet Agarwal" userId="5598ee11-02e9-4699-9622-e28b7f4b43ef" providerId="ADAL" clId="{F35BDA52-3988-6C43-BF49-CD7A1A498DD7}" dt="2021-12-21T18:20:00.837" v="6960" actId="478"/>
          <ac:grpSpMkLst>
            <pc:docMk/>
            <pc:sldMk cId="667595868" sldId="341"/>
            <ac:grpSpMk id="11" creationId="{BDCC590D-C87A-394F-9513-103E9DF6D1BD}"/>
          </ac:grpSpMkLst>
        </pc:grpChg>
      </pc:sldChg>
      <pc:sldChg chg="addSp delSp modSp new mod">
        <pc:chgData name="Puneet Agarwal" userId="5598ee11-02e9-4699-9622-e28b7f4b43ef" providerId="ADAL" clId="{F35BDA52-3988-6C43-BF49-CD7A1A498DD7}" dt="2021-12-21T18:42:56.959" v="7726" actId="1076"/>
        <pc:sldMkLst>
          <pc:docMk/>
          <pc:sldMk cId="3889209879" sldId="342"/>
        </pc:sldMkLst>
        <pc:spChg chg="del">
          <ac:chgData name="Puneet Agarwal" userId="5598ee11-02e9-4699-9622-e28b7f4b43ef" providerId="ADAL" clId="{F35BDA52-3988-6C43-BF49-CD7A1A498DD7}" dt="2021-12-21T18:30:31.233" v="7299" actId="478"/>
          <ac:spMkLst>
            <pc:docMk/>
            <pc:sldMk cId="3889209879" sldId="342"/>
            <ac:spMk id="2" creationId="{7E394BAA-BF90-1744-83D3-5BA9B23AE3DF}"/>
          </ac:spMkLst>
        </pc:spChg>
        <pc:spChg chg="del">
          <ac:chgData name="Puneet Agarwal" userId="5598ee11-02e9-4699-9622-e28b7f4b43ef" providerId="ADAL" clId="{F35BDA52-3988-6C43-BF49-CD7A1A498DD7}" dt="2021-12-21T18:30:31.233" v="7299" actId="478"/>
          <ac:spMkLst>
            <pc:docMk/>
            <pc:sldMk cId="3889209879" sldId="342"/>
            <ac:spMk id="3" creationId="{E3C6890A-5299-264F-A5F9-E732F6E5FC38}"/>
          </ac:spMkLst>
        </pc:spChg>
        <pc:spChg chg="del">
          <ac:chgData name="Puneet Agarwal" userId="5598ee11-02e9-4699-9622-e28b7f4b43ef" providerId="ADAL" clId="{F35BDA52-3988-6C43-BF49-CD7A1A498DD7}" dt="2021-12-21T18:30:31.233" v="7299" actId="478"/>
          <ac:spMkLst>
            <pc:docMk/>
            <pc:sldMk cId="3889209879" sldId="342"/>
            <ac:spMk id="4" creationId="{970733FD-7274-3C40-92CA-9E1EBAC59AE3}"/>
          </ac:spMkLst>
        </pc:spChg>
        <pc:spChg chg="del">
          <ac:chgData name="Puneet Agarwal" userId="5598ee11-02e9-4699-9622-e28b7f4b43ef" providerId="ADAL" clId="{F35BDA52-3988-6C43-BF49-CD7A1A498DD7}" dt="2021-12-21T18:30:31.233" v="7299" actId="478"/>
          <ac:spMkLst>
            <pc:docMk/>
            <pc:sldMk cId="3889209879" sldId="342"/>
            <ac:spMk id="5" creationId="{28CCF755-50AF-B948-8D70-39709B75CFC3}"/>
          </ac:spMkLst>
        </pc:spChg>
        <pc:spChg chg="del">
          <ac:chgData name="Puneet Agarwal" userId="5598ee11-02e9-4699-9622-e28b7f4b43ef" providerId="ADAL" clId="{F35BDA52-3988-6C43-BF49-CD7A1A498DD7}" dt="2021-12-21T18:30:31.233" v="7299" actId="478"/>
          <ac:spMkLst>
            <pc:docMk/>
            <pc:sldMk cId="3889209879" sldId="342"/>
            <ac:spMk id="6" creationId="{684B84BC-B6AB-6A4A-890C-A777A8F86FCA}"/>
          </ac:spMkLst>
        </pc:spChg>
        <pc:spChg chg="add mod">
          <ac:chgData name="Puneet Agarwal" userId="5598ee11-02e9-4699-9622-e28b7f4b43ef" providerId="ADAL" clId="{F35BDA52-3988-6C43-BF49-CD7A1A498DD7}" dt="2021-12-21T18:31:37.210" v="7340" actId="20577"/>
          <ac:spMkLst>
            <pc:docMk/>
            <pc:sldMk cId="3889209879" sldId="342"/>
            <ac:spMk id="7" creationId="{D0D2DADE-BFFC-6945-9265-FF888FF30D55}"/>
          </ac:spMkLst>
        </pc:spChg>
        <pc:spChg chg="add del mod">
          <ac:chgData name="Puneet Agarwal" userId="5598ee11-02e9-4699-9622-e28b7f4b43ef" providerId="ADAL" clId="{F35BDA52-3988-6C43-BF49-CD7A1A498DD7}" dt="2021-12-21T18:34:13.369" v="7391" actId="478"/>
          <ac:spMkLst>
            <pc:docMk/>
            <pc:sldMk cId="3889209879" sldId="342"/>
            <ac:spMk id="9" creationId="{3FE8F6E1-6B7E-794D-9C02-C595FADD7A34}"/>
          </ac:spMkLst>
        </pc:spChg>
        <pc:spChg chg="add mod">
          <ac:chgData name="Puneet Agarwal" userId="5598ee11-02e9-4699-9622-e28b7f4b43ef" providerId="ADAL" clId="{F35BDA52-3988-6C43-BF49-CD7A1A498DD7}" dt="2021-12-21T18:38:19.785" v="7510" actId="1076"/>
          <ac:spMkLst>
            <pc:docMk/>
            <pc:sldMk cId="3889209879" sldId="342"/>
            <ac:spMk id="10" creationId="{066C9A62-A090-C240-9A9F-210D0BEAA520}"/>
          </ac:spMkLst>
        </pc:spChg>
        <pc:spChg chg="add mod">
          <ac:chgData name="Puneet Agarwal" userId="5598ee11-02e9-4699-9622-e28b7f4b43ef" providerId="ADAL" clId="{F35BDA52-3988-6C43-BF49-CD7A1A498DD7}" dt="2021-12-21T18:42:56.959" v="7726" actId="1076"/>
          <ac:spMkLst>
            <pc:docMk/>
            <pc:sldMk cId="3889209879" sldId="342"/>
            <ac:spMk id="11" creationId="{3CB27EC5-EB0F-5A49-8528-4235F6F58EBC}"/>
          </ac:spMkLst>
        </pc:spChg>
        <pc:graphicFrameChg chg="add mod modGraphic">
          <ac:chgData name="Puneet Agarwal" userId="5598ee11-02e9-4699-9622-e28b7f4b43ef" providerId="ADAL" clId="{F35BDA52-3988-6C43-BF49-CD7A1A498DD7}" dt="2021-12-21T18:42:47.918" v="7724" actId="1076"/>
          <ac:graphicFrameMkLst>
            <pc:docMk/>
            <pc:sldMk cId="3889209879" sldId="342"/>
            <ac:graphicFrameMk id="8" creationId="{13D4ACD9-17B0-1044-A4D2-C38931C6C93B}"/>
          </ac:graphicFrameMkLst>
        </pc:graphicFrameChg>
      </pc:sldChg>
      <pc:sldChg chg="addSp delSp modSp add mod modAnim">
        <pc:chgData name="Puneet Agarwal" userId="5598ee11-02e9-4699-9622-e28b7f4b43ef" providerId="ADAL" clId="{F35BDA52-3988-6C43-BF49-CD7A1A498DD7}" dt="2021-12-22T02:28:05.564" v="8931"/>
        <pc:sldMkLst>
          <pc:docMk/>
          <pc:sldMk cId="2888495663" sldId="343"/>
        </pc:sldMkLst>
        <pc:spChg chg="add mod">
          <ac:chgData name="Puneet Agarwal" userId="5598ee11-02e9-4699-9622-e28b7f4b43ef" providerId="ADAL" clId="{F35BDA52-3988-6C43-BF49-CD7A1A498DD7}" dt="2021-12-22T02:25:59.867" v="8924" actId="1076"/>
          <ac:spMkLst>
            <pc:docMk/>
            <pc:sldMk cId="2888495663" sldId="343"/>
            <ac:spMk id="3" creationId="{D1EC4708-6771-054E-9DD0-835076092104}"/>
          </ac:spMkLst>
        </pc:spChg>
        <pc:spChg chg="add del mod">
          <ac:chgData name="Puneet Agarwal" userId="5598ee11-02e9-4699-9622-e28b7f4b43ef" providerId="ADAL" clId="{F35BDA52-3988-6C43-BF49-CD7A1A498DD7}" dt="2021-12-22T02:07:54.534" v="8714" actId="478"/>
          <ac:spMkLst>
            <pc:docMk/>
            <pc:sldMk cId="2888495663" sldId="343"/>
            <ac:spMk id="4" creationId="{333A7910-3985-2E4F-A4AD-78D7916C3E90}"/>
          </ac:spMkLst>
        </pc:spChg>
        <pc:spChg chg="del">
          <ac:chgData name="Puneet Agarwal" userId="5598ee11-02e9-4699-9622-e28b7f4b43ef" providerId="ADAL" clId="{F35BDA52-3988-6C43-BF49-CD7A1A498DD7}" dt="2021-12-22T02:08:09.164" v="8717" actId="478"/>
          <ac:spMkLst>
            <pc:docMk/>
            <pc:sldMk cId="2888495663" sldId="343"/>
            <ac:spMk id="7" creationId="{D0D2DADE-BFFC-6945-9265-FF888FF30D55}"/>
          </ac:spMkLst>
        </pc:spChg>
        <pc:spChg chg="add mod">
          <ac:chgData name="Puneet Agarwal" userId="5598ee11-02e9-4699-9622-e28b7f4b43ef" providerId="ADAL" clId="{F35BDA52-3988-6C43-BF49-CD7A1A498DD7}" dt="2021-12-22T02:08:18.065" v="8719" actId="1076"/>
          <ac:spMkLst>
            <pc:docMk/>
            <pc:sldMk cId="2888495663" sldId="343"/>
            <ac:spMk id="9" creationId="{133C7617-04F1-E242-8B68-33E470C519CF}"/>
          </ac:spMkLst>
        </pc:spChg>
        <pc:spChg chg="del mod">
          <ac:chgData name="Puneet Agarwal" userId="5598ee11-02e9-4699-9622-e28b7f4b43ef" providerId="ADAL" clId="{F35BDA52-3988-6C43-BF49-CD7A1A498DD7}" dt="2021-12-21T18:44:03.048" v="7730" actId="478"/>
          <ac:spMkLst>
            <pc:docMk/>
            <pc:sldMk cId="2888495663" sldId="343"/>
            <ac:spMk id="10" creationId="{066C9A62-A090-C240-9A9F-210D0BEAA520}"/>
          </ac:spMkLst>
        </pc:spChg>
        <pc:spChg chg="del">
          <ac:chgData name="Puneet Agarwal" userId="5598ee11-02e9-4699-9622-e28b7f4b43ef" providerId="ADAL" clId="{F35BDA52-3988-6C43-BF49-CD7A1A498DD7}" dt="2021-12-21T18:43:59.530" v="7728" actId="478"/>
          <ac:spMkLst>
            <pc:docMk/>
            <pc:sldMk cId="2888495663" sldId="343"/>
            <ac:spMk id="11" creationId="{3CB27EC5-EB0F-5A49-8528-4235F6F58EBC}"/>
          </ac:spMkLst>
        </pc:spChg>
        <pc:spChg chg="add del mod">
          <ac:chgData name="Puneet Agarwal" userId="5598ee11-02e9-4699-9622-e28b7f4b43ef" providerId="ADAL" clId="{F35BDA52-3988-6C43-BF49-CD7A1A498DD7}" dt="2021-12-22T02:08:13.370" v="8718" actId="478"/>
          <ac:spMkLst>
            <pc:docMk/>
            <pc:sldMk cId="2888495663" sldId="343"/>
            <ac:spMk id="15" creationId="{E834C0C3-2E9D-6341-8705-15797BB19AA9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16" creationId="{F8FBF7FD-7F5C-714A-B347-7A899FA1F9E9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21" creationId="{A0576443-6D18-8B4E-A2E0-4B801CCF2D50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22" creationId="{0456FDD6-36D8-CF4E-BD21-D91FE4943D15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23" creationId="{5EBC9E7D-3A8B-E448-B0B9-7826F4DBB563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26" creationId="{67DE85E9-9AE5-1343-B946-2111F9B441E4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27" creationId="{5A84BF87-23D3-AC4F-A6FD-DE0D2BAC7B4D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28" creationId="{E8B58B2D-0C76-E142-B8BB-89F205E0AFED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31" creationId="{C5537C34-8C91-624E-9F1E-1F403D2ECB73}"/>
          </ac:spMkLst>
        </pc:spChg>
        <pc:spChg chg="add mod">
          <ac:chgData name="Puneet Agarwal" userId="5598ee11-02e9-4699-9622-e28b7f4b43ef" providerId="ADAL" clId="{F35BDA52-3988-6C43-BF49-CD7A1A498DD7}" dt="2021-12-22T02:11:40.246" v="8779" actId="1076"/>
          <ac:spMkLst>
            <pc:docMk/>
            <pc:sldMk cId="2888495663" sldId="343"/>
            <ac:spMk id="32" creationId="{B1F04855-0DBE-0447-8297-2AF0385F4A55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39" creationId="{1E8C2B22-DC57-B945-BF1A-F58FCAB94279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40" creationId="{1DF660D9-0EFA-7C40-BF61-D5AD9393BF8A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41" creationId="{31CBC5DF-0545-BC4B-BE70-D986452FA8B8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42" creationId="{41ABBF19-EDA9-344D-8873-BB77BDB2BF4D}"/>
          </ac:spMkLst>
        </pc:spChg>
        <pc:spChg chg="add mod">
          <ac:chgData name="Puneet Agarwal" userId="5598ee11-02e9-4699-9622-e28b7f4b43ef" providerId="ADAL" clId="{F35BDA52-3988-6C43-BF49-CD7A1A498DD7}" dt="2021-12-22T02:13:27.088" v="8798" actId="207"/>
          <ac:spMkLst>
            <pc:docMk/>
            <pc:sldMk cId="2888495663" sldId="343"/>
            <ac:spMk id="43" creationId="{E39B1B37-0941-124C-938F-E50D423955F5}"/>
          </ac:spMkLst>
        </pc:spChg>
        <pc:spChg chg="add mod">
          <ac:chgData name="Puneet Agarwal" userId="5598ee11-02e9-4699-9622-e28b7f4b43ef" providerId="ADAL" clId="{F35BDA52-3988-6C43-BF49-CD7A1A498DD7}" dt="2021-12-22T02:18:32.244" v="8862" actId="20577"/>
          <ac:spMkLst>
            <pc:docMk/>
            <pc:sldMk cId="2888495663" sldId="343"/>
            <ac:spMk id="52" creationId="{DE56F79D-152A-8445-AE48-2445C8189321}"/>
          </ac:spMkLst>
        </pc:spChg>
        <pc:spChg chg="add mod">
          <ac:chgData name="Puneet Agarwal" userId="5598ee11-02e9-4699-9622-e28b7f4b43ef" providerId="ADAL" clId="{F35BDA52-3988-6C43-BF49-CD7A1A498DD7}" dt="2021-12-22T02:18:51.623" v="8870" actId="1076"/>
          <ac:spMkLst>
            <pc:docMk/>
            <pc:sldMk cId="2888495663" sldId="343"/>
            <ac:spMk id="53" creationId="{402BFD45-BBDC-AB4D-AEC1-417C0B038C55}"/>
          </ac:spMkLst>
        </pc:spChg>
        <pc:spChg chg="add mod">
          <ac:chgData name="Puneet Agarwal" userId="5598ee11-02e9-4699-9622-e28b7f4b43ef" providerId="ADAL" clId="{F35BDA52-3988-6C43-BF49-CD7A1A498DD7}" dt="2021-12-22T02:18:56.295" v="8871" actId="1076"/>
          <ac:spMkLst>
            <pc:docMk/>
            <pc:sldMk cId="2888495663" sldId="343"/>
            <ac:spMk id="54" creationId="{5C4FD98A-2153-D446-8D17-D84C88AF43E7}"/>
          </ac:spMkLst>
        </pc:spChg>
        <pc:spChg chg="add del mod">
          <ac:chgData name="Puneet Agarwal" userId="5598ee11-02e9-4699-9622-e28b7f4b43ef" providerId="ADAL" clId="{F35BDA52-3988-6C43-BF49-CD7A1A498DD7}" dt="2021-12-22T02:19:18.222" v="8874" actId="478"/>
          <ac:spMkLst>
            <pc:docMk/>
            <pc:sldMk cId="2888495663" sldId="343"/>
            <ac:spMk id="55" creationId="{D2E88E8E-12CD-C343-9AC2-A81610342949}"/>
          </ac:spMkLst>
        </pc:spChg>
        <pc:spChg chg="add del mod">
          <ac:chgData name="Puneet Agarwal" userId="5598ee11-02e9-4699-9622-e28b7f4b43ef" providerId="ADAL" clId="{F35BDA52-3988-6C43-BF49-CD7A1A498DD7}" dt="2021-12-22T02:20:36.516" v="8891" actId="478"/>
          <ac:spMkLst>
            <pc:docMk/>
            <pc:sldMk cId="2888495663" sldId="343"/>
            <ac:spMk id="58" creationId="{AD41EDFA-9A89-0D4F-B21C-B52F19C10800}"/>
          </ac:spMkLst>
        </pc:spChg>
        <pc:spChg chg="add del mod">
          <ac:chgData name="Puneet Agarwal" userId="5598ee11-02e9-4699-9622-e28b7f4b43ef" providerId="ADAL" clId="{F35BDA52-3988-6C43-BF49-CD7A1A498DD7}" dt="2021-12-22T02:20:34.858" v="8890" actId="478"/>
          <ac:spMkLst>
            <pc:docMk/>
            <pc:sldMk cId="2888495663" sldId="343"/>
            <ac:spMk id="59" creationId="{BDCE7AFA-BB05-4C4E-BFD6-7D0881634B51}"/>
          </ac:spMkLst>
        </pc:spChg>
        <pc:spChg chg="add mod">
          <ac:chgData name="Puneet Agarwal" userId="5598ee11-02e9-4699-9622-e28b7f4b43ef" providerId="ADAL" clId="{F35BDA52-3988-6C43-BF49-CD7A1A498DD7}" dt="2021-12-22T02:26:56.106" v="8928" actId="1076"/>
          <ac:spMkLst>
            <pc:docMk/>
            <pc:sldMk cId="2888495663" sldId="343"/>
            <ac:spMk id="64" creationId="{76B0CB0A-E8BD-6942-9412-7E5092D771E4}"/>
          </ac:spMkLst>
        </pc:spChg>
        <pc:grpChg chg="add">
          <ac:chgData name="Puneet Agarwal" userId="5598ee11-02e9-4699-9622-e28b7f4b43ef" providerId="ADAL" clId="{F35BDA52-3988-6C43-BF49-CD7A1A498DD7}" dt="2021-12-22T02:13:44.095" v="8799" actId="164"/>
          <ac:grpSpMkLst>
            <pc:docMk/>
            <pc:sldMk cId="2888495663" sldId="343"/>
            <ac:grpSpMk id="44" creationId="{BF758E2A-28EB-4D46-91BE-DE5E00D0B7EF}"/>
          </ac:grpSpMkLst>
        </pc:grpChg>
        <pc:grpChg chg="add">
          <ac:chgData name="Puneet Agarwal" userId="5598ee11-02e9-4699-9622-e28b7f4b43ef" providerId="ADAL" clId="{F35BDA52-3988-6C43-BF49-CD7A1A498DD7}" dt="2021-12-22T02:24:24.808" v="8910" actId="164"/>
          <ac:grpSpMkLst>
            <pc:docMk/>
            <pc:sldMk cId="2888495663" sldId="343"/>
            <ac:grpSpMk id="61" creationId="{23A2EB6D-EF01-6C46-B06B-64216FA86D34}"/>
          </ac:grpSpMkLst>
        </pc:grpChg>
        <pc:grpChg chg="add">
          <ac:chgData name="Puneet Agarwal" userId="5598ee11-02e9-4699-9622-e28b7f4b43ef" providerId="ADAL" clId="{F35BDA52-3988-6C43-BF49-CD7A1A498DD7}" dt="2021-12-22T02:24:38.961" v="8911" actId="164"/>
          <ac:grpSpMkLst>
            <pc:docMk/>
            <pc:sldMk cId="2888495663" sldId="343"/>
            <ac:grpSpMk id="62" creationId="{99B457AE-489C-DB44-AB77-1105B43E4A81}"/>
          </ac:grpSpMkLst>
        </pc:grpChg>
        <pc:graphicFrameChg chg="mod">
          <ac:chgData name="Puneet Agarwal" userId="5598ee11-02e9-4699-9622-e28b7f4b43ef" providerId="ADAL" clId="{F35BDA52-3988-6C43-BF49-CD7A1A498DD7}" dt="2021-12-22T02:08:24.593" v="8720" actId="1076"/>
          <ac:graphicFrameMkLst>
            <pc:docMk/>
            <pc:sldMk cId="2888495663" sldId="343"/>
            <ac:graphicFrameMk id="8" creationId="{13D4ACD9-17B0-1044-A4D2-C38931C6C93B}"/>
          </ac:graphicFrameMkLst>
        </pc:graphicFrameChg>
        <pc:graphicFrameChg chg="add mod modGraphic">
          <ac:chgData name="Puneet Agarwal" userId="5598ee11-02e9-4699-9622-e28b7f4b43ef" providerId="ADAL" clId="{F35BDA52-3988-6C43-BF49-CD7A1A498DD7}" dt="2021-12-22T02:16:17.701" v="8823" actId="1076"/>
          <ac:graphicFrameMkLst>
            <pc:docMk/>
            <pc:sldMk cId="2888495663" sldId="343"/>
            <ac:graphicFrameMk id="45" creationId="{B8DD216C-E69B-0B41-AF57-41B1A100D620}"/>
          </ac:graphicFrameMkLst>
        </pc:graphicFrameChg>
        <pc:cxnChg chg="add del mod">
          <ac:chgData name="Puneet Agarwal" userId="5598ee11-02e9-4699-9622-e28b7f4b43ef" providerId="ADAL" clId="{F35BDA52-3988-6C43-BF49-CD7A1A498DD7}" dt="2021-12-22T02:07:56.426" v="8715" actId="478"/>
          <ac:cxnSpMkLst>
            <pc:docMk/>
            <pc:sldMk cId="2888495663" sldId="343"/>
            <ac:cxnSpMk id="6" creationId="{08EB94D9-2CC3-714A-923D-33F511461EC4}"/>
          </ac:cxnSpMkLst>
        </pc:cxnChg>
        <pc:cxnChg chg="add del mod">
          <ac:chgData name="Puneet Agarwal" userId="5598ee11-02e9-4699-9622-e28b7f4b43ef" providerId="ADAL" clId="{F35BDA52-3988-6C43-BF49-CD7A1A498DD7}" dt="2021-12-22T02:07:58.115" v="8716" actId="478"/>
          <ac:cxnSpMkLst>
            <pc:docMk/>
            <pc:sldMk cId="2888495663" sldId="343"/>
            <ac:cxnSpMk id="13" creationId="{FCB9A12A-D1CC-EC4A-9BA8-73CF61E119DA}"/>
          </ac:cxnSpMkLst>
        </pc:cxnChg>
        <pc:cxnChg chg="add">
          <ac:chgData name="Puneet Agarwal" userId="5598ee11-02e9-4699-9622-e28b7f4b43ef" providerId="ADAL" clId="{F35BDA52-3988-6C43-BF49-CD7A1A498DD7}" dt="2021-12-22T02:09:50.691" v="8740" actId="11529"/>
          <ac:cxnSpMkLst>
            <pc:docMk/>
            <pc:sldMk cId="2888495663" sldId="343"/>
            <ac:cxnSpMk id="18" creationId="{1A09E465-EDF0-9543-8843-42E10F8CE0FA}"/>
          </ac:cxnSpMkLst>
        </pc:cxnChg>
        <pc:cxnChg chg="add">
          <ac:chgData name="Puneet Agarwal" userId="5598ee11-02e9-4699-9622-e28b7f4b43ef" providerId="ADAL" clId="{F35BDA52-3988-6C43-BF49-CD7A1A498DD7}" dt="2021-12-22T02:10:04.149" v="8741" actId="11529"/>
          <ac:cxnSpMkLst>
            <pc:docMk/>
            <pc:sldMk cId="2888495663" sldId="343"/>
            <ac:cxnSpMk id="20" creationId="{36BE92B4-89F9-B942-8F18-94A6B5070EE8}"/>
          </ac:cxnSpMkLst>
        </pc:cxnChg>
        <pc:cxnChg chg="add mod">
          <ac:chgData name="Puneet Agarwal" userId="5598ee11-02e9-4699-9622-e28b7f4b43ef" providerId="ADAL" clId="{F35BDA52-3988-6C43-BF49-CD7A1A498DD7}" dt="2021-12-22T02:10:50.374" v="8756" actId="1076"/>
          <ac:cxnSpMkLst>
            <pc:docMk/>
            <pc:sldMk cId="2888495663" sldId="343"/>
            <ac:cxnSpMk id="24" creationId="{8EC9B32A-C81B-2942-80D9-F6466DE6A4EB}"/>
          </ac:cxnSpMkLst>
        </pc:cxnChg>
        <pc:cxnChg chg="add mod">
          <ac:chgData name="Puneet Agarwal" userId="5598ee11-02e9-4699-9622-e28b7f4b43ef" providerId="ADAL" clId="{F35BDA52-3988-6C43-BF49-CD7A1A498DD7}" dt="2021-12-22T02:10:50.374" v="8756" actId="1076"/>
          <ac:cxnSpMkLst>
            <pc:docMk/>
            <pc:sldMk cId="2888495663" sldId="343"/>
            <ac:cxnSpMk id="25" creationId="{5834D8CA-B57E-F343-83EA-BCEC9D6DB2D3}"/>
          </ac:cxnSpMkLst>
        </pc:cxnChg>
        <pc:cxnChg chg="add mod">
          <ac:chgData name="Puneet Agarwal" userId="5598ee11-02e9-4699-9622-e28b7f4b43ef" providerId="ADAL" clId="{F35BDA52-3988-6C43-BF49-CD7A1A498DD7}" dt="2021-12-22T02:11:22.623" v="8777" actId="14100"/>
          <ac:cxnSpMkLst>
            <pc:docMk/>
            <pc:sldMk cId="2888495663" sldId="343"/>
            <ac:cxnSpMk id="29" creationId="{1D5AEC5C-F087-844F-89B9-6964E850E305}"/>
          </ac:cxnSpMkLst>
        </pc:cxnChg>
        <pc:cxnChg chg="add mod">
          <ac:chgData name="Puneet Agarwal" userId="5598ee11-02e9-4699-9622-e28b7f4b43ef" providerId="ADAL" clId="{F35BDA52-3988-6C43-BF49-CD7A1A498DD7}" dt="2021-12-22T02:11:40.246" v="8779" actId="1076"/>
          <ac:cxnSpMkLst>
            <pc:docMk/>
            <pc:sldMk cId="2888495663" sldId="343"/>
            <ac:cxnSpMk id="30" creationId="{193998A5-7CD3-6845-AC06-684DC3B3AA9A}"/>
          </ac:cxnSpMkLst>
        </pc:cxnChg>
        <pc:cxnChg chg="add mod">
          <ac:chgData name="Puneet Agarwal" userId="5598ee11-02e9-4699-9622-e28b7f4b43ef" providerId="ADAL" clId="{F35BDA52-3988-6C43-BF49-CD7A1A498DD7}" dt="2021-12-22T02:19:07.477" v="8872" actId="208"/>
          <ac:cxnSpMkLst>
            <pc:docMk/>
            <pc:sldMk cId="2888495663" sldId="343"/>
            <ac:cxnSpMk id="47" creationId="{F138FD35-01B1-9B4B-B529-B47D83F877E7}"/>
          </ac:cxnSpMkLst>
        </pc:cxnChg>
        <pc:cxnChg chg="add mod">
          <ac:chgData name="Puneet Agarwal" userId="5598ee11-02e9-4699-9622-e28b7f4b43ef" providerId="ADAL" clId="{F35BDA52-3988-6C43-BF49-CD7A1A498DD7}" dt="2021-12-22T02:19:07.477" v="8872" actId="208"/>
          <ac:cxnSpMkLst>
            <pc:docMk/>
            <pc:sldMk cId="2888495663" sldId="343"/>
            <ac:cxnSpMk id="49" creationId="{BC699553-9E26-9345-8B5C-85B77325CEBE}"/>
          </ac:cxnSpMkLst>
        </pc:cxnChg>
        <pc:cxnChg chg="add mod">
          <ac:chgData name="Puneet Agarwal" userId="5598ee11-02e9-4699-9622-e28b7f4b43ef" providerId="ADAL" clId="{F35BDA52-3988-6C43-BF49-CD7A1A498DD7}" dt="2021-12-22T02:19:07.477" v="8872" actId="208"/>
          <ac:cxnSpMkLst>
            <pc:docMk/>
            <pc:sldMk cId="2888495663" sldId="343"/>
            <ac:cxnSpMk id="51" creationId="{FC73F6F6-F9D8-9D47-847A-8DC6A3FA4D98}"/>
          </ac:cxnSpMkLst>
        </pc:cxnChg>
        <pc:cxnChg chg="add del mod">
          <ac:chgData name="Puneet Agarwal" userId="5598ee11-02e9-4699-9622-e28b7f4b43ef" providerId="ADAL" clId="{F35BDA52-3988-6C43-BF49-CD7A1A498DD7}" dt="2021-12-22T02:20:32.045" v="8889" actId="478"/>
          <ac:cxnSpMkLst>
            <pc:docMk/>
            <pc:sldMk cId="2888495663" sldId="343"/>
            <ac:cxnSpMk id="57" creationId="{25F449DA-B8ED-E34A-A95E-8ED70E48A650}"/>
          </ac:cxnSpMkLst>
        </pc:cxnChg>
      </pc:sldChg>
      <pc:sldChg chg="addSp delSp modSp new mod">
        <pc:chgData name="Puneet Agarwal" userId="5598ee11-02e9-4699-9622-e28b7f4b43ef" providerId="ADAL" clId="{F35BDA52-3988-6C43-BF49-CD7A1A498DD7}" dt="2021-12-21T19:04:37.830" v="8273" actId="1076"/>
        <pc:sldMkLst>
          <pc:docMk/>
          <pc:sldMk cId="4034935538" sldId="344"/>
        </pc:sldMkLst>
        <pc:spChg chg="del">
          <ac:chgData name="Puneet Agarwal" userId="5598ee11-02e9-4699-9622-e28b7f4b43ef" providerId="ADAL" clId="{F35BDA52-3988-6C43-BF49-CD7A1A498DD7}" dt="2021-12-21T18:53:33.898" v="7952" actId="478"/>
          <ac:spMkLst>
            <pc:docMk/>
            <pc:sldMk cId="4034935538" sldId="344"/>
            <ac:spMk id="2" creationId="{485F7645-12AE-3E4A-AF4F-B31093A4ECDA}"/>
          </ac:spMkLst>
        </pc:spChg>
        <pc:spChg chg="del">
          <ac:chgData name="Puneet Agarwal" userId="5598ee11-02e9-4699-9622-e28b7f4b43ef" providerId="ADAL" clId="{F35BDA52-3988-6C43-BF49-CD7A1A498DD7}" dt="2021-12-21T18:53:33.898" v="7952" actId="478"/>
          <ac:spMkLst>
            <pc:docMk/>
            <pc:sldMk cId="4034935538" sldId="344"/>
            <ac:spMk id="3" creationId="{1F52D966-D6EF-6743-A1EA-A24A6E827808}"/>
          </ac:spMkLst>
        </pc:spChg>
        <pc:spChg chg="del">
          <ac:chgData name="Puneet Agarwal" userId="5598ee11-02e9-4699-9622-e28b7f4b43ef" providerId="ADAL" clId="{F35BDA52-3988-6C43-BF49-CD7A1A498DD7}" dt="2021-12-21T18:53:33.898" v="7952" actId="478"/>
          <ac:spMkLst>
            <pc:docMk/>
            <pc:sldMk cId="4034935538" sldId="344"/>
            <ac:spMk id="4" creationId="{801026EB-094B-5F44-B857-2EE2C90ED9CA}"/>
          </ac:spMkLst>
        </pc:spChg>
        <pc:spChg chg="del">
          <ac:chgData name="Puneet Agarwal" userId="5598ee11-02e9-4699-9622-e28b7f4b43ef" providerId="ADAL" clId="{F35BDA52-3988-6C43-BF49-CD7A1A498DD7}" dt="2021-12-21T18:53:33.898" v="7952" actId="478"/>
          <ac:spMkLst>
            <pc:docMk/>
            <pc:sldMk cId="4034935538" sldId="344"/>
            <ac:spMk id="5" creationId="{3854EFF3-8F9D-2346-BE9B-8EC5EB8BBE6C}"/>
          </ac:spMkLst>
        </pc:spChg>
        <pc:spChg chg="del">
          <ac:chgData name="Puneet Agarwal" userId="5598ee11-02e9-4699-9622-e28b7f4b43ef" providerId="ADAL" clId="{F35BDA52-3988-6C43-BF49-CD7A1A498DD7}" dt="2021-12-21T18:53:33.898" v="7952" actId="478"/>
          <ac:spMkLst>
            <pc:docMk/>
            <pc:sldMk cId="4034935538" sldId="344"/>
            <ac:spMk id="6" creationId="{0C58435F-4368-074D-B436-9E4D9707B176}"/>
          </ac:spMkLst>
        </pc:spChg>
        <pc:spChg chg="add mod">
          <ac:chgData name="Puneet Agarwal" userId="5598ee11-02e9-4699-9622-e28b7f4b43ef" providerId="ADAL" clId="{F35BDA52-3988-6C43-BF49-CD7A1A498DD7}" dt="2021-12-21T18:53:35.605" v="7953"/>
          <ac:spMkLst>
            <pc:docMk/>
            <pc:sldMk cId="4034935538" sldId="344"/>
            <ac:spMk id="8" creationId="{FCA48FED-DB71-E742-AF98-179A1F5F754D}"/>
          </ac:spMkLst>
        </pc:spChg>
        <pc:spChg chg="add mod">
          <ac:chgData name="Puneet Agarwal" userId="5598ee11-02e9-4699-9622-e28b7f4b43ef" providerId="ADAL" clId="{F35BDA52-3988-6C43-BF49-CD7A1A498DD7}" dt="2021-12-21T19:04:31.829" v="8272" actId="1076"/>
          <ac:spMkLst>
            <pc:docMk/>
            <pc:sldMk cId="4034935538" sldId="344"/>
            <ac:spMk id="10" creationId="{95FF51E6-5087-3C40-8561-C79D3BA60B2D}"/>
          </ac:spMkLst>
        </pc:spChg>
        <pc:graphicFrameChg chg="add mod modGraphic">
          <ac:chgData name="Puneet Agarwal" userId="5598ee11-02e9-4699-9622-e28b7f4b43ef" providerId="ADAL" clId="{F35BDA52-3988-6C43-BF49-CD7A1A498DD7}" dt="2021-12-21T19:04:37.830" v="8273" actId="1076"/>
          <ac:graphicFrameMkLst>
            <pc:docMk/>
            <pc:sldMk cId="4034935538" sldId="344"/>
            <ac:graphicFrameMk id="7" creationId="{0B872B4B-A9B2-6D4C-BA4E-E12F4C30C888}"/>
          </ac:graphicFrameMkLst>
        </pc:graphicFrameChg>
        <pc:graphicFrameChg chg="add del mod modGraphic">
          <ac:chgData name="Puneet Agarwal" userId="5598ee11-02e9-4699-9622-e28b7f4b43ef" providerId="ADAL" clId="{F35BDA52-3988-6C43-BF49-CD7A1A498DD7}" dt="2021-12-21T19:01:13.326" v="8108" actId="478"/>
          <ac:graphicFrameMkLst>
            <pc:docMk/>
            <pc:sldMk cId="4034935538" sldId="344"/>
            <ac:graphicFrameMk id="9" creationId="{94C92EEA-17FA-1A48-869C-F44F21592050}"/>
          </ac:graphicFrameMkLst>
        </pc:graphicFrameChg>
      </pc:sldChg>
      <pc:sldChg chg="addSp modSp add mod modAnim">
        <pc:chgData name="Puneet Agarwal" userId="5598ee11-02e9-4699-9622-e28b7f4b43ef" providerId="ADAL" clId="{F35BDA52-3988-6C43-BF49-CD7A1A498DD7}" dt="2021-12-21T19:40:57.910" v="8490"/>
        <pc:sldMkLst>
          <pc:docMk/>
          <pc:sldMk cId="3467728352" sldId="345"/>
        </pc:sldMkLst>
        <pc:spChg chg="add mod">
          <ac:chgData name="Puneet Agarwal" userId="5598ee11-02e9-4699-9622-e28b7f4b43ef" providerId="ADAL" clId="{F35BDA52-3988-6C43-BF49-CD7A1A498DD7}" dt="2021-12-21T19:40:42.219" v="8489" actId="1035"/>
          <ac:spMkLst>
            <pc:docMk/>
            <pc:sldMk cId="3467728352" sldId="345"/>
            <ac:spMk id="6" creationId="{1D9B04AE-38A0-F44C-88CA-39AD1E333F65}"/>
          </ac:spMkLst>
        </pc:spChg>
        <pc:spChg chg="mod">
          <ac:chgData name="Puneet Agarwal" userId="5598ee11-02e9-4699-9622-e28b7f4b43ef" providerId="ADAL" clId="{F35BDA52-3988-6C43-BF49-CD7A1A498DD7}" dt="2021-12-21T19:38:13.356" v="8427"/>
          <ac:spMkLst>
            <pc:docMk/>
            <pc:sldMk cId="3467728352" sldId="345"/>
            <ac:spMk id="10" creationId="{95FF51E6-5087-3C40-8561-C79D3BA60B2D}"/>
          </ac:spMkLst>
        </pc:spChg>
        <pc:graphicFrameChg chg="mod modGraphic">
          <ac:chgData name="Puneet Agarwal" userId="5598ee11-02e9-4699-9622-e28b7f4b43ef" providerId="ADAL" clId="{F35BDA52-3988-6C43-BF49-CD7A1A498DD7}" dt="2021-12-21T19:39:36.153" v="8463" actId="1076"/>
          <ac:graphicFrameMkLst>
            <pc:docMk/>
            <pc:sldMk cId="3467728352" sldId="345"/>
            <ac:graphicFrameMk id="7" creationId="{0B872B4B-A9B2-6D4C-BA4E-E12F4C30C888}"/>
          </ac:graphicFrameMkLst>
        </pc:graphicFrameChg>
      </pc:sldChg>
      <pc:sldChg chg="addSp delSp modSp new mod modAnim">
        <pc:chgData name="Puneet Agarwal" userId="5598ee11-02e9-4699-9622-e28b7f4b43ef" providerId="ADAL" clId="{F35BDA52-3988-6C43-BF49-CD7A1A498DD7}" dt="2021-12-22T02:45:42.774" v="9311"/>
        <pc:sldMkLst>
          <pc:docMk/>
          <pc:sldMk cId="968326968" sldId="346"/>
        </pc:sldMkLst>
        <pc:spChg chg="del">
          <ac:chgData name="Puneet Agarwal" userId="5598ee11-02e9-4699-9622-e28b7f4b43ef" providerId="ADAL" clId="{F35BDA52-3988-6C43-BF49-CD7A1A498DD7}" dt="2021-12-21T19:54:59.379" v="8492" actId="478"/>
          <ac:spMkLst>
            <pc:docMk/>
            <pc:sldMk cId="968326968" sldId="346"/>
            <ac:spMk id="2" creationId="{6B300310-18E4-5F4A-9561-1D72326716C9}"/>
          </ac:spMkLst>
        </pc:spChg>
        <pc:spChg chg="del">
          <ac:chgData name="Puneet Agarwal" userId="5598ee11-02e9-4699-9622-e28b7f4b43ef" providerId="ADAL" clId="{F35BDA52-3988-6C43-BF49-CD7A1A498DD7}" dt="2021-12-21T19:54:59.379" v="8492" actId="478"/>
          <ac:spMkLst>
            <pc:docMk/>
            <pc:sldMk cId="968326968" sldId="346"/>
            <ac:spMk id="3" creationId="{AE029D91-4B6A-1340-ACBB-E94A02EEDE64}"/>
          </ac:spMkLst>
        </pc:spChg>
        <pc:spChg chg="del">
          <ac:chgData name="Puneet Agarwal" userId="5598ee11-02e9-4699-9622-e28b7f4b43ef" providerId="ADAL" clId="{F35BDA52-3988-6C43-BF49-CD7A1A498DD7}" dt="2021-12-21T19:54:59.379" v="8492" actId="478"/>
          <ac:spMkLst>
            <pc:docMk/>
            <pc:sldMk cId="968326968" sldId="346"/>
            <ac:spMk id="4" creationId="{79636785-1C9B-4D43-840B-B0B7ABB7EC9C}"/>
          </ac:spMkLst>
        </pc:spChg>
        <pc:spChg chg="del">
          <ac:chgData name="Puneet Agarwal" userId="5598ee11-02e9-4699-9622-e28b7f4b43ef" providerId="ADAL" clId="{F35BDA52-3988-6C43-BF49-CD7A1A498DD7}" dt="2021-12-21T19:54:59.379" v="8492" actId="478"/>
          <ac:spMkLst>
            <pc:docMk/>
            <pc:sldMk cId="968326968" sldId="346"/>
            <ac:spMk id="5" creationId="{9C733532-62A9-6943-B55F-FD7BBB6265CB}"/>
          </ac:spMkLst>
        </pc:spChg>
        <pc:spChg chg="del">
          <ac:chgData name="Puneet Agarwal" userId="5598ee11-02e9-4699-9622-e28b7f4b43ef" providerId="ADAL" clId="{F35BDA52-3988-6C43-BF49-CD7A1A498DD7}" dt="2021-12-21T19:54:59.379" v="8492" actId="478"/>
          <ac:spMkLst>
            <pc:docMk/>
            <pc:sldMk cId="968326968" sldId="346"/>
            <ac:spMk id="6" creationId="{FE2B76D2-8F28-B743-8DAF-B3A88966FFDB}"/>
          </ac:spMkLst>
        </pc:spChg>
        <pc:spChg chg="add del mod">
          <ac:chgData name="Puneet Agarwal" userId="5598ee11-02e9-4699-9622-e28b7f4b43ef" providerId="ADAL" clId="{F35BDA52-3988-6C43-BF49-CD7A1A498DD7}" dt="2021-12-21T19:56:36.089" v="8568" actId="478"/>
          <ac:spMkLst>
            <pc:docMk/>
            <pc:sldMk cId="968326968" sldId="346"/>
            <ac:spMk id="7" creationId="{BEF0560F-19D4-7845-84D6-DE0625E3EE7F}"/>
          </ac:spMkLst>
        </pc:spChg>
        <pc:spChg chg="add mod">
          <ac:chgData name="Puneet Agarwal" userId="5598ee11-02e9-4699-9622-e28b7f4b43ef" providerId="ADAL" clId="{F35BDA52-3988-6C43-BF49-CD7A1A498DD7}" dt="2021-12-22T02:37:42.270" v="9253" actId="113"/>
          <ac:spMkLst>
            <pc:docMk/>
            <pc:sldMk cId="968326968" sldId="346"/>
            <ac:spMk id="9" creationId="{D817B8C3-F00E-B347-9C44-D389FE74FC7C}"/>
          </ac:spMkLst>
        </pc:spChg>
        <pc:spChg chg="add del mod">
          <ac:chgData name="Puneet Agarwal" userId="5598ee11-02e9-4699-9622-e28b7f4b43ef" providerId="ADAL" clId="{F35BDA52-3988-6C43-BF49-CD7A1A498DD7}" dt="2021-12-22T02:32:16.743" v="8941"/>
          <ac:spMkLst>
            <pc:docMk/>
            <pc:sldMk cId="968326968" sldId="346"/>
            <ac:spMk id="10" creationId="{07FEB4BB-5E74-3448-859A-AEA1A5F1AA12}"/>
          </ac:spMkLst>
        </pc:spChg>
        <pc:spChg chg="add mod">
          <ac:chgData name="Puneet Agarwal" userId="5598ee11-02e9-4699-9622-e28b7f4b43ef" providerId="ADAL" clId="{F35BDA52-3988-6C43-BF49-CD7A1A498DD7}" dt="2021-12-22T02:45:04.010" v="9306" actId="207"/>
          <ac:spMkLst>
            <pc:docMk/>
            <pc:sldMk cId="968326968" sldId="346"/>
            <ac:spMk id="11" creationId="{DD667E9B-69B4-4344-AE4F-8B2DDF1F96B4}"/>
          </ac:spMkLst>
        </pc:spChg>
        <pc:graphicFrameChg chg="add mod modGraphic">
          <ac:chgData name="Puneet Agarwal" userId="5598ee11-02e9-4699-9622-e28b7f4b43ef" providerId="ADAL" clId="{F35BDA52-3988-6C43-BF49-CD7A1A498DD7}" dt="2021-12-22T02:31:25.409" v="8936" actId="1076"/>
          <ac:graphicFrameMkLst>
            <pc:docMk/>
            <pc:sldMk cId="968326968" sldId="346"/>
            <ac:graphicFrameMk id="8" creationId="{33FF6D29-7895-9D4D-924A-157FCF45FFBD}"/>
          </ac:graphicFrameMkLst>
        </pc:graphicFrameChg>
      </pc:sldChg>
      <pc:sldChg chg="addSp delSp modSp new mod modAnim">
        <pc:chgData name="Puneet Agarwal" userId="5598ee11-02e9-4699-9622-e28b7f4b43ef" providerId="ADAL" clId="{F35BDA52-3988-6C43-BF49-CD7A1A498DD7}" dt="2021-12-23T03:31:11.692" v="9447" actId="1076"/>
        <pc:sldMkLst>
          <pc:docMk/>
          <pc:sldMk cId="3734794637" sldId="347"/>
        </pc:sldMkLst>
        <pc:spChg chg="del">
          <ac:chgData name="Puneet Agarwal" userId="5598ee11-02e9-4699-9622-e28b7f4b43ef" providerId="ADAL" clId="{F35BDA52-3988-6C43-BF49-CD7A1A498DD7}" dt="2021-12-22T02:47:28.286" v="9313" actId="478"/>
          <ac:spMkLst>
            <pc:docMk/>
            <pc:sldMk cId="3734794637" sldId="347"/>
            <ac:spMk id="2" creationId="{9281F5DA-8F76-1242-BD1B-1A4B2D36F8DC}"/>
          </ac:spMkLst>
        </pc:spChg>
        <pc:spChg chg="del">
          <ac:chgData name="Puneet Agarwal" userId="5598ee11-02e9-4699-9622-e28b7f4b43ef" providerId="ADAL" clId="{F35BDA52-3988-6C43-BF49-CD7A1A498DD7}" dt="2021-12-22T02:47:28.286" v="9313" actId="478"/>
          <ac:spMkLst>
            <pc:docMk/>
            <pc:sldMk cId="3734794637" sldId="347"/>
            <ac:spMk id="3" creationId="{2EFBACB1-AC66-CA4F-AC36-630A03BACCFE}"/>
          </ac:spMkLst>
        </pc:spChg>
        <pc:spChg chg="del">
          <ac:chgData name="Puneet Agarwal" userId="5598ee11-02e9-4699-9622-e28b7f4b43ef" providerId="ADAL" clId="{F35BDA52-3988-6C43-BF49-CD7A1A498DD7}" dt="2021-12-22T02:47:28.286" v="9313" actId="478"/>
          <ac:spMkLst>
            <pc:docMk/>
            <pc:sldMk cId="3734794637" sldId="347"/>
            <ac:spMk id="4" creationId="{0D1D9F4F-3E4F-3A44-B44F-843B431CC638}"/>
          </ac:spMkLst>
        </pc:spChg>
        <pc:spChg chg="del">
          <ac:chgData name="Puneet Agarwal" userId="5598ee11-02e9-4699-9622-e28b7f4b43ef" providerId="ADAL" clId="{F35BDA52-3988-6C43-BF49-CD7A1A498DD7}" dt="2021-12-22T02:47:28.286" v="9313" actId="478"/>
          <ac:spMkLst>
            <pc:docMk/>
            <pc:sldMk cId="3734794637" sldId="347"/>
            <ac:spMk id="5" creationId="{71E76EEB-D4DD-644D-BF6E-F9B415182FF8}"/>
          </ac:spMkLst>
        </pc:spChg>
        <pc:spChg chg="del">
          <ac:chgData name="Puneet Agarwal" userId="5598ee11-02e9-4699-9622-e28b7f4b43ef" providerId="ADAL" clId="{F35BDA52-3988-6C43-BF49-CD7A1A498DD7}" dt="2021-12-22T02:47:28.286" v="9313" actId="478"/>
          <ac:spMkLst>
            <pc:docMk/>
            <pc:sldMk cId="3734794637" sldId="347"/>
            <ac:spMk id="6" creationId="{96D0FA57-7C59-2E45-B16B-19835F3483B7}"/>
          </ac:spMkLst>
        </pc:spChg>
        <pc:spChg chg="add mod">
          <ac:chgData name="Puneet Agarwal" userId="5598ee11-02e9-4699-9622-e28b7f4b43ef" providerId="ADAL" clId="{F35BDA52-3988-6C43-BF49-CD7A1A498DD7}" dt="2021-12-22T02:47:49.716" v="9331" actId="20577"/>
          <ac:spMkLst>
            <pc:docMk/>
            <pc:sldMk cId="3734794637" sldId="347"/>
            <ac:spMk id="7" creationId="{2491DB5D-6790-1044-A70F-695E2B0170EF}"/>
          </ac:spMkLst>
        </pc:spChg>
        <pc:spChg chg="add mod">
          <ac:chgData name="Puneet Agarwal" userId="5598ee11-02e9-4699-9622-e28b7f4b43ef" providerId="ADAL" clId="{F35BDA52-3988-6C43-BF49-CD7A1A498DD7}" dt="2021-12-22T02:50:02.491" v="9359" actId="1076"/>
          <ac:spMkLst>
            <pc:docMk/>
            <pc:sldMk cId="3734794637" sldId="347"/>
            <ac:spMk id="9" creationId="{B58C98E6-47F3-CE4E-B850-8AD4176F8605}"/>
          </ac:spMkLst>
        </pc:spChg>
        <pc:spChg chg="add mod">
          <ac:chgData name="Puneet Agarwal" userId="5598ee11-02e9-4699-9622-e28b7f4b43ef" providerId="ADAL" clId="{F35BDA52-3988-6C43-BF49-CD7A1A498DD7}" dt="2021-12-23T03:31:04.613" v="9445" actId="1076"/>
          <ac:spMkLst>
            <pc:docMk/>
            <pc:sldMk cId="3734794637" sldId="347"/>
            <ac:spMk id="11" creationId="{9CDB4798-283D-9441-A85D-C56738A38082}"/>
          </ac:spMkLst>
        </pc:spChg>
        <pc:spChg chg="add mod">
          <ac:chgData name="Puneet Agarwal" userId="5598ee11-02e9-4699-9622-e28b7f4b43ef" providerId="ADAL" clId="{F35BDA52-3988-6C43-BF49-CD7A1A498DD7}" dt="2021-12-23T03:31:08.025" v="9446" actId="1076"/>
          <ac:spMkLst>
            <pc:docMk/>
            <pc:sldMk cId="3734794637" sldId="347"/>
            <ac:spMk id="12" creationId="{627E0067-59F4-AF4D-928F-AAB2869102B1}"/>
          </ac:spMkLst>
        </pc:spChg>
        <pc:spChg chg="add mod">
          <ac:chgData name="Puneet Agarwal" userId="5598ee11-02e9-4699-9622-e28b7f4b43ef" providerId="ADAL" clId="{F35BDA52-3988-6C43-BF49-CD7A1A498DD7}" dt="2021-12-23T03:31:11.692" v="9447" actId="1076"/>
          <ac:spMkLst>
            <pc:docMk/>
            <pc:sldMk cId="3734794637" sldId="347"/>
            <ac:spMk id="13" creationId="{5F5A4136-D03D-2F4F-8739-66912CEE86E0}"/>
          </ac:spMkLst>
        </pc:spChg>
      </pc:sldChg>
      <pc:sldChg chg="addSp delSp modSp new mod modAnim">
        <pc:chgData name="Puneet Agarwal" userId="5598ee11-02e9-4699-9622-e28b7f4b43ef" providerId="ADAL" clId="{F35BDA52-3988-6C43-BF49-CD7A1A498DD7}" dt="2021-12-23T03:42:13.925" v="9812" actId="1076"/>
        <pc:sldMkLst>
          <pc:docMk/>
          <pc:sldMk cId="2783301445" sldId="348"/>
        </pc:sldMkLst>
        <pc:spChg chg="del">
          <ac:chgData name="Puneet Agarwal" userId="5598ee11-02e9-4699-9622-e28b7f4b43ef" providerId="ADAL" clId="{F35BDA52-3988-6C43-BF49-CD7A1A498DD7}" dt="2021-12-23T03:31:38.923" v="9449" actId="478"/>
          <ac:spMkLst>
            <pc:docMk/>
            <pc:sldMk cId="2783301445" sldId="348"/>
            <ac:spMk id="2" creationId="{D1F2D92C-5C65-AC41-AA63-1341346959AB}"/>
          </ac:spMkLst>
        </pc:spChg>
        <pc:spChg chg="del">
          <ac:chgData name="Puneet Agarwal" userId="5598ee11-02e9-4699-9622-e28b7f4b43ef" providerId="ADAL" clId="{F35BDA52-3988-6C43-BF49-CD7A1A498DD7}" dt="2021-12-23T03:31:38.923" v="9449" actId="478"/>
          <ac:spMkLst>
            <pc:docMk/>
            <pc:sldMk cId="2783301445" sldId="348"/>
            <ac:spMk id="3" creationId="{73C4AB6F-4145-1F4B-903F-72B4521DDA49}"/>
          </ac:spMkLst>
        </pc:spChg>
        <pc:spChg chg="del">
          <ac:chgData name="Puneet Agarwal" userId="5598ee11-02e9-4699-9622-e28b7f4b43ef" providerId="ADAL" clId="{F35BDA52-3988-6C43-BF49-CD7A1A498DD7}" dt="2021-12-23T03:31:38.923" v="9449" actId="478"/>
          <ac:spMkLst>
            <pc:docMk/>
            <pc:sldMk cId="2783301445" sldId="348"/>
            <ac:spMk id="4" creationId="{D9A48995-7EAE-EE47-BC63-22B2207C2C19}"/>
          </ac:spMkLst>
        </pc:spChg>
        <pc:spChg chg="del">
          <ac:chgData name="Puneet Agarwal" userId="5598ee11-02e9-4699-9622-e28b7f4b43ef" providerId="ADAL" clId="{F35BDA52-3988-6C43-BF49-CD7A1A498DD7}" dt="2021-12-23T03:31:38.923" v="9449" actId="478"/>
          <ac:spMkLst>
            <pc:docMk/>
            <pc:sldMk cId="2783301445" sldId="348"/>
            <ac:spMk id="5" creationId="{25A4D652-E021-2D41-A731-540F5CB23E4B}"/>
          </ac:spMkLst>
        </pc:spChg>
        <pc:spChg chg="del">
          <ac:chgData name="Puneet Agarwal" userId="5598ee11-02e9-4699-9622-e28b7f4b43ef" providerId="ADAL" clId="{F35BDA52-3988-6C43-BF49-CD7A1A498DD7}" dt="2021-12-23T03:31:38.923" v="9449" actId="478"/>
          <ac:spMkLst>
            <pc:docMk/>
            <pc:sldMk cId="2783301445" sldId="348"/>
            <ac:spMk id="6" creationId="{7FD089D7-5264-0342-A231-B4BA1A8E5C84}"/>
          </ac:spMkLst>
        </pc:spChg>
        <pc:spChg chg="add mod">
          <ac:chgData name="Puneet Agarwal" userId="5598ee11-02e9-4699-9622-e28b7f4b43ef" providerId="ADAL" clId="{F35BDA52-3988-6C43-BF49-CD7A1A498DD7}" dt="2021-12-23T03:31:54.843" v="9465" actId="1076"/>
          <ac:spMkLst>
            <pc:docMk/>
            <pc:sldMk cId="2783301445" sldId="348"/>
            <ac:spMk id="7" creationId="{E6462245-783E-414F-99D7-8D06714D6018}"/>
          </ac:spMkLst>
        </pc:spChg>
        <pc:spChg chg="add mod">
          <ac:chgData name="Puneet Agarwal" userId="5598ee11-02e9-4699-9622-e28b7f4b43ef" providerId="ADAL" clId="{F35BDA52-3988-6C43-BF49-CD7A1A498DD7}" dt="2021-12-23T03:42:13.925" v="9812" actId="1076"/>
          <ac:spMkLst>
            <pc:docMk/>
            <pc:sldMk cId="2783301445" sldId="348"/>
            <ac:spMk id="8" creationId="{0005FFCE-0EE2-0847-8A75-B4DDD224F350}"/>
          </ac:spMkLst>
        </pc:spChg>
      </pc:sldChg>
      <pc:sldChg chg="modSp add mod">
        <pc:chgData name="Puneet Agarwal" userId="5598ee11-02e9-4699-9622-e28b7f4b43ef" providerId="ADAL" clId="{F35BDA52-3988-6C43-BF49-CD7A1A498DD7}" dt="2021-12-23T03:42:26.994" v="9814" actId="14100"/>
        <pc:sldMkLst>
          <pc:docMk/>
          <pc:sldMk cId="237006164" sldId="349"/>
        </pc:sldMkLst>
        <pc:spChg chg="mod">
          <ac:chgData name="Puneet Agarwal" userId="5598ee11-02e9-4699-9622-e28b7f4b43ef" providerId="ADAL" clId="{F35BDA52-3988-6C43-BF49-CD7A1A498DD7}" dt="2021-12-23T03:40:29.612" v="9763" actId="20577"/>
          <ac:spMkLst>
            <pc:docMk/>
            <pc:sldMk cId="237006164" sldId="349"/>
            <ac:spMk id="7" creationId="{E6462245-783E-414F-99D7-8D06714D6018}"/>
          </ac:spMkLst>
        </pc:spChg>
        <pc:spChg chg="mod">
          <ac:chgData name="Puneet Agarwal" userId="5598ee11-02e9-4699-9622-e28b7f4b43ef" providerId="ADAL" clId="{F35BDA52-3988-6C43-BF49-CD7A1A498DD7}" dt="2021-12-23T03:42:26.994" v="9814" actId="14100"/>
          <ac:spMkLst>
            <pc:docMk/>
            <pc:sldMk cId="237006164" sldId="349"/>
            <ac:spMk id="8" creationId="{0005FFCE-0EE2-0847-8A75-B4DDD224F350}"/>
          </ac:spMkLst>
        </pc:spChg>
      </pc:sldChg>
      <pc:sldChg chg="addSp delSp modSp add mod modAnim">
        <pc:chgData name="Puneet Agarwal" userId="5598ee11-02e9-4699-9622-e28b7f4b43ef" providerId="ADAL" clId="{F35BDA52-3988-6C43-BF49-CD7A1A498DD7}" dt="2021-12-23T03:55:12.370" v="10040"/>
        <pc:sldMkLst>
          <pc:docMk/>
          <pc:sldMk cId="1515948726" sldId="350"/>
        </pc:sldMkLst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2" creationId="{0D7AA348-1C6E-4742-8453-8C03313F8A0F}"/>
          </ac:spMkLst>
        </pc:spChg>
        <pc:spChg chg="mod">
          <ac:chgData name="Puneet Agarwal" userId="5598ee11-02e9-4699-9622-e28b7f4b43ef" providerId="ADAL" clId="{F35BDA52-3988-6C43-BF49-CD7A1A498DD7}" dt="2021-12-23T03:43:14.104" v="9824" actId="1076"/>
          <ac:spMkLst>
            <pc:docMk/>
            <pc:sldMk cId="1515948726" sldId="350"/>
            <ac:spMk id="7" creationId="{E6462245-783E-414F-99D7-8D06714D6018}"/>
          </ac:spMkLst>
        </pc:spChg>
        <pc:spChg chg="del">
          <ac:chgData name="Puneet Agarwal" userId="5598ee11-02e9-4699-9622-e28b7f4b43ef" providerId="ADAL" clId="{F35BDA52-3988-6C43-BF49-CD7A1A498DD7}" dt="2021-12-23T03:43:16.182" v="9825" actId="478"/>
          <ac:spMkLst>
            <pc:docMk/>
            <pc:sldMk cId="1515948726" sldId="350"/>
            <ac:spMk id="8" creationId="{0005FFCE-0EE2-0847-8A75-B4DDD224F350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12" creationId="{8A24465B-B3B4-D14C-A011-AC1C156D493B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15" creationId="{4DED9634-6053-224E-897D-FA1EE825133E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16" creationId="{D32DFD1E-B4CE-AD43-889B-0BC35DA6ED3E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17" creationId="{BBDDA515-715D-4C43-85F3-2D95994E808C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18" creationId="{33109FF9-840F-2747-91CB-802F4FAB6F93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21" creationId="{99EC2143-F2AD-3646-AA01-2D719140D928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24" creationId="{F7F4D517-97ED-8F4D-8BD8-EA264D51DB2F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25" creationId="{3E58218E-CDDB-AC41-A7B9-3E1ECF9C0331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26" creationId="{74EC29B7-ABF4-7042-BAF0-50FDCC885304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29" creationId="{6FC27FCB-8FC5-AD4F-BB19-6FED69229F43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30" creationId="{922A6377-BC5B-FE4A-B3FE-AA6E52699E16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31" creationId="{39E2D8A0-F09B-1640-BCC5-02E44B3E0119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34" creationId="{B207EAD0-F06A-F94C-9FEE-002727CAE2F7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37" creationId="{83D239D1-B070-B44B-AA05-89F0E4FED617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38" creationId="{CDE87934-31CD-494E-958A-704E5F240869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39" creationId="{F4C697DE-FC40-9244-AC9F-84D5FFED2A98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42" creationId="{A80357EE-5650-5E4B-B02D-192BCDEE28F7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43" creationId="{2F2EA6EC-8E46-2D4E-946D-CDA4769BFC36}"/>
          </ac:spMkLst>
        </pc:spChg>
        <pc:spChg chg="add del mod">
          <ac:chgData name="Puneet Agarwal" userId="5598ee11-02e9-4699-9622-e28b7f4b43ef" providerId="ADAL" clId="{F35BDA52-3988-6C43-BF49-CD7A1A498DD7}" dt="2021-12-23T03:48:24.098" v="9856"/>
          <ac:spMkLst>
            <pc:docMk/>
            <pc:sldMk cId="1515948726" sldId="350"/>
            <ac:spMk id="44" creationId="{B559DB10-115C-CF4E-8361-49CD04134B84}"/>
          </ac:spMkLst>
        </pc:spChg>
        <pc:spChg chg="add del mod">
          <ac:chgData name="Puneet Agarwal" userId="5598ee11-02e9-4699-9622-e28b7f4b43ef" providerId="ADAL" clId="{F35BDA52-3988-6C43-BF49-CD7A1A498DD7}" dt="2021-12-23T03:48:24.098" v="9856"/>
          <ac:spMkLst>
            <pc:docMk/>
            <pc:sldMk cId="1515948726" sldId="350"/>
            <ac:spMk id="47" creationId="{1416DB38-17B3-014D-A74D-2AD4F2231B49}"/>
          </ac:spMkLst>
        </pc:spChg>
        <pc:spChg chg="add del mod">
          <ac:chgData name="Puneet Agarwal" userId="5598ee11-02e9-4699-9622-e28b7f4b43ef" providerId="ADAL" clId="{F35BDA52-3988-6C43-BF49-CD7A1A498DD7}" dt="2021-12-23T03:48:24.098" v="9856"/>
          <ac:spMkLst>
            <pc:docMk/>
            <pc:sldMk cId="1515948726" sldId="350"/>
            <ac:spMk id="48" creationId="{F2665667-63E8-3340-80CF-9DD581CCE8BE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51" creationId="{CDF9C712-F6E7-E643-A540-3AC2D51A3A12}"/>
          </ac:spMkLst>
        </pc:spChg>
        <pc:spChg chg="add mod">
          <ac:chgData name="Puneet Agarwal" userId="5598ee11-02e9-4699-9622-e28b7f4b43ef" providerId="ADAL" clId="{F35BDA52-3988-6C43-BF49-CD7A1A498DD7}" dt="2021-12-23T03:49:51.818" v="9868" actId="1076"/>
          <ac:spMkLst>
            <pc:docMk/>
            <pc:sldMk cId="1515948726" sldId="350"/>
            <ac:spMk id="52" creationId="{0042F972-0E39-D24B-95D5-6417FBFFF9AB}"/>
          </ac:spMkLst>
        </pc:spChg>
        <pc:spChg chg="add del">
          <ac:chgData name="Puneet Agarwal" userId="5598ee11-02e9-4699-9622-e28b7f4b43ef" providerId="ADAL" clId="{F35BDA52-3988-6C43-BF49-CD7A1A498DD7}" dt="2021-12-23T03:50:59.039" v="9870" actId="11529"/>
          <ac:spMkLst>
            <pc:docMk/>
            <pc:sldMk cId="1515948726" sldId="350"/>
            <ac:spMk id="53" creationId="{112BB780-6808-7840-8E49-739094894FED}"/>
          </ac:spMkLst>
        </pc:spChg>
        <pc:spChg chg="add mod">
          <ac:chgData name="Puneet Agarwal" userId="5598ee11-02e9-4699-9622-e28b7f4b43ef" providerId="ADAL" clId="{F35BDA52-3988-6C43-BF49-CD7A1A498DD7}" dt="2021-12-23T03:51:49.796" v="9884" actId="1036"/>
          <ac:spMkLst>
            <pc:docMk/>
            <pc:sldMk cId="1515948726" sldId="350"/>
            <ac:spMk id="54" creationId="{AECCAD8C-7716-EE46-89EE-63AB0F17184A}"/>
          </ac:spMkLst>
        </pc:spChg>
        <pc:spChg chg="add mod">
          <ac:chgData name="Puneet Agarwal" userId="5598ee11-02e9-4699-9622-e28b7f4b43ef" providerId="ADAL" clId="{F35BDA52-3988-6C43-BF49-CD7A1A498DD7}" dt="2021-12-23T03:52:53.083" v="9964" actId="1076"/>
          <ac:spMkLst>
            <pc:docMk/>
            <pc:sldMk cId="1515948726" sldId="350"/>
            <ac:spMk id="55" creationId="{9BD66F2F-9C6C-BC45-A539-BE35E24F35F5}"/>
          </ac:spMkLst>
        </pc:spChg>
        <pc:spChg chg="add mod">
          <ac:chgData name="Puneet Agarwal" userId="5598ee11-02e9-4699-9622-e28b7f4b43ef" providerId="ADAL" clId="{F35BDA52-3988-6C43-BF49-CD7A1A498DD7}" dt="2021-12-23T03:53:37.674" v="9975" actId="14100"/>
          <ac:spMkLst>
            <pc:docMk/>
            <pc:sldMk cId="1515948726" sldId="350"/>
            <ac:spMk id="56" creationId="{6E84CFDA-5590-7543-BCEB-61B789516C48}"/>
          </ac:spMkLst>
        </pc:spChg>
        <pc:spChg chg="add mod">
          <ac:chgData name="Puneet Agarwal" userId="5598ee11-02e9-4699-9622-e28b7f4b43ef" providerId="ADAL" clId="{F35BDA52-3988-6C43-BF49-CD7A1A498DD7}" dt="2021-12-23T03:54:35.671" v="10038" actId="207"/>
          <ac:spMkLst>
            <pc:docMk/>
            <pc:sldMk cId="1515948726" sldId="350"/>
            <ac:spMk id="57" creationId="{97014A0E-D682-E342-AFA4-CD01018B5CFD}"/>
          </ac:spMkLst>
        </pc:spChg>
        <pc:cxnChg chg="add del mod">
          <ac:chgData name="Puneet Agarwal" userId="5598ee11-02e9-4699-9622-e28b7f4b43ef" providerId="ADAL" clId="{F35BDA52-3988-6C43-BF49-CD7A1A498DD7}" dt="2021-12-23T03:45:41.645" v="9831" actId="478"/>
          <ac:cxnSpMkLst>
            <pc:docMk/>
            <pc:sldMk cId="1515948726" sldId="350"/>
            <ac:cxnSpMk id="4" creationId="{A81D5A24-178E-8242-BA77-D2892FED7D2E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6" creationId="{AD22C6DE-8F33-0D4D-9AE1-3906535D33EA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11" creationId="{8DC6200E-297A-CD4D-AE44-11CA3288A6FA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13" creationId="{FD4DB0B2-E507-B243-9A76-A47D948E6F84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14" creationId="{C7A3C2F2-62C5-9148-AB7F-B193663ADCB3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19" creationId="{ECEE28F1-92BD-5344-B72B-70E89B97428D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20" creationId="{2FB938CC-BE84-D845-95BE-96FCB04A606B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22" creationId="{9D4C6326-97C2-9441-A5FD-0137785FD7B0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23" creationId="{718CBAD8-D052-8B4B-9BBD-E85992023F5E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27" creationId="{FBC84738-D5AA-2141-AB11-858894AF7F35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28" creationId="{FE35D9C3-AC4E-304D-B3B0-6C21123C3D72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32" creationId="{AEBC3F69-2C5E-8844-8EF9-40162AC006C3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33" creationId="{2D9B10C3-20E9-DE4F-AD8D-E697E374B1DA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35" creationId="{44F42146-4BC6-B648-B433-6641A3123273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36" creationId="{C1028313-C436-1847-B977-40D9C20E96C6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40" creationId="{938DBC31-900D-A742-98FD-1FA581A3BE6F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41" creationId="{6C52DF16-C9A6-D042-AFEF-8280FD5FCA22}"/>
          </ac:cxnSpMkLst>
        </pc:cxnChg>
        <pc:cxnChg chg="add del mod">
          <ac:chgData name="Puneet Agarwal" userId="5598ee11-02e9-4699-9622-e28b7f4b43ef" providerId="ADAL" clId="{F35BDA52-3988-6C43-BF49-CD7A1A498DD7}" dt="2021-12-23T03:48:24.098" v="9856"/>
          <ac:cxnSpMkLst>
            <pc:docMk/>
            <pc:sldMk cId="1515948726" sldId="350"/>
            <ac:cxnSpMk id="45" creationId="{99F0EAC5-350A-DA46-B242-2A0ABB7D87AE}"/>
          </ac:cxnSpMkLst>
        </pc:cxnChg>
        <pc:cxnChg chg="add del mod">
          <ac:chgData name="Puneet Agarwal" userId="5598ee11-02e9-4699-9622-e28b7f4b43ef" providerId="ADAL" clId="{F35BDA52-3988-6C43-BF49-CD7A1A498DD7}" dt="2021-12-23T03:48:24.098" v="9856"/>
          <ac:cxnSpMkLst>
            <pc:docMk/>
            <pc:sldMk cId="1515948726" sldId="350"/>
            <ac:cxnSpMk id="46" creationId="{81ED61F5-654A-F94E-952C-CD9A098C1F6E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49" creationId="{67A59517-ED2D-8942-BA8E-20042088DA79}"/>
          </ac:cxnSpMkLst>
        </pc:cxnChg>
        <pc:cxnChg chg="add mod">
          <ac:chgData name="Puneet Agarwal" userId="5598ee11-02e9-4699-9622-e28b7f4b43ef" providerId="ADAL" clId="{F35BDA52-3988-6C43-BF49-CD7A1A498DD7}" dt="2021-12-23T03:49:51.818" v="9868" actId="1076"/>
          <ac:cxnSpMkLst>
            <pc:docMk/>
            <pc:sldMk cId="1515948726" sldId="350"/>
            <ac:cxnSpMk id="50" creationId="{A04D37E2-5F32-8D43-AA4A-489ABFA9FA0F}"/>
          </ac:cxnSpMkLst>
        </pc:cxnChg>
      </pc:sldChg>
      <pc:sldChg chg="addSp delSp modSp new mod">
        <pc:chgData name="Puneet Agarwal" userId="5598ee11-02e9-4699-9622-e28b7f4b43ef" providerId="ADAL" clId="{F35BDA52-3988-6C43-BF49-CD7A1A498DD7}" dt="2021-12-23T04:03:02.774" v="10283" actId="20577"/>
        <pc:sldMkLst>
          <pc:docMk/>
          <pc:sldMk cId="71113180" sldId="351"/>
        </pc:sldMkLst>
        <pc:spChg chg="del">
          <ac:chgData name="Puneet Agarwal" userId="5598ee11-02e9-4699-9622-e28b7f4b43ef" providerId="ADAL" clId="{F35BDA52-3988-6C43-BF49-CD7A1A498DD7}" dt="2021-12-23T03:57:51.699" v="10042" actId="478"/>
          <ac:spMkLst>
            <pc:docMk/>
            <pc:sldMk cId="71113180" sldId="351"/>
            <ac:spMk id="2" creationId="{ADE68D00-F955-4144-84A6-190605F94904}"/>
          </ac:spMkLst>
        </pc:spChg>
        <pc:spChg chg="del">
          <ac:chgData name="Puneet Agarwal" userId="5598ee11-02e9-4699-9622-e28b7f4b43ef" providerId="ADAL" clId="{F35BDA52-3988-6C43-BF49-CD7A1A498DD7}" dt="2021-12-23T03:57:51.699" v="10042" actId="478"/>
          <ac:spMkLst>
            <pc:docMk/>
            <pc:sldMk cId="71113180" sldId="351"/>
            <ac:spMk id="3" creationId="{881EBCE2-1D65-E942-9231-784E5BB47751}"/>
          </ac:spMkLst>
        </pc:spChg>
        <pc:spChg chg="del">
          <ac:chgData name="Puneet Agarwal" userId="5598ee11-02e9-4699-9622-e28b7f4b43ef" providerId="ADAL" clId="{F35BDA52-3988-6C43-BF49-CD7A1A498DD7}" dt="2021-12-23T03:57:51.699" v="10042" actId="478"/>
          <ac:spMkLst>
            <pc:docMk/>
            <pc:sldMk cId="71113180" sldId="351"/>
            <ac:spMk id="4" creationId="{16A5F939-AC63-F442-B486-6B7FBDC5A6AC}"/>
          </ac:spMkLst>
        </pc:spChg>
        <pc:spChg chg="del">
          <ac:chgData name="Puneet Agarwal" userId="5598ee11-02e9-4699-9622-e28b7f4b43ef" providerId="ADAL" clId="{F35BDA52-3988-6C43-BF49-CD7A1A498DD7}" dt="2021-12-23T03:57:51.699" v="10042" actId="478"/>
          <ac:spMkLst>
            <pc:docMk/>
            <pc:sldMk cId="71113180" sldId="351"/>
            <ac:spMk id="5" creationId="{7F6DA43B-AA3E-7840-B9D6-ED6C9AF2DFBB}"/>
          </ac:spMkLst>
        </pc:spChg>
        <pc:spChg chg="del">
          <ac:chgData name="Puneet Agarwal" userId="5598ee11-02e9-4699-9622-e28b7f4b43ef" providerId="ADAL" clId="{F35BDA52-3988-6C43-BF49-CD7A1A498DD7}" dt="2021-12-23T03:57:51.699" v="10042" actId="478"/>
          <ac:spMkLst>
            <pc:docMk/>
            <pc:sldMk cId="71113180" sldId="351"/>
            <ac:spMk id="6" creationId="{9161DA1C-9B92-D94F-ABCC-9D8CA46C5C75}"/>
          </ac:spMkLst>
        </pc:spChg>
        <pc:spChg chg="add mod">
          <ac:chgData name="Puneet Agarwal" userId="5598ee11-02e9-4699-9622-e28b7f4b43ef" providerId="ADAL" clId="{F35BDA52-3988-6C43-BF49-CD7A1A498DD7}" dt="2021-12-23T04:02:48.786" v="10282" actId="1076"/>
          <ac:spMkLst>
            <pc:docMk/>
            <pc:sldMk cId="71113180" sldId="351"/>
            <ac:spMk id="7" creationId="{7195541B-C7B1-FE47-8BEA-A6DD1175BB2D}"/>
          </ac:spMkLst>
        </pc:spChg>
        <pc:spChg chg="add mod">
          <ac:chgData name="Puneet Agarwal" userId="5598ee11-02e9-4699-9622-e28b7f4b43ef" providerId="ADAL" clId="{F35BDA52-3988-6C43-BF49-CD7A1A498DD7}" dt="2021-12-23T04:02:48.786" v="10282" actId="1076"/>
          <ac:spMkLst>
            <pc:docMk/>
            <pc:sldMk cId="71113180" sldId="351"/>
            <ac:spMk id="8" creationId="{8C2B0F48-D6E6-2741-8C29-BD10E4D7B500}"/>
          </ac:spMkLst>
        </pc:spChg>
        <pc:spChg chg="add mod">
          <ac:chgData name="Puneet Agarwal" userId="5598ee11-02e9-4699-9622-e28b7f4b43ef" providerId="ADAL" clId="{F35BDA52-3988-6C43-BF49-CD7A1A498DD7}" dt="2021-12-23T04:03:02.774" v="10283" actId="20577"/>
          <ac:spMkLst>
            <pc:docMk/>
            <pc:sldMk cId="71113180" sldId="351"/>
            <ac:spMk id="9" creationId="{CBF4692D-0EC2-EF4F-94FD-9232D7E07AD3}"/>
          </ac:spMkLst>
        </pc:spChg>
      </pc:sldChg>
      <pc:sldChg chg="addSp delSp modSp new mod modAnim">
        <pc:chgData name="Puneet Agarwal" userId="5598ee11-02e9-4699-9622-e28b7f4b43ef" providerId="ADAL" clId="{F35BDA52-3988-6C43-BF49-CD7A1A498DD7}" dt="2021-12-23T04:18:50.084" v="10624"/>
        <pc:sldMkLst>
          <pc:docMk/>
          <pc:sldMk cId="140947123" sldId="352"/>
        </pc:sldMkLst>
        <pc:spChg chg="del">
          <ac:chgData name="Puneet Agarwal" userId="5598ee11-02e9-4699-9622-e28b7f4b43ef" providerId="ADAL" clId="{F35BDA52-3988-6C43-BF49-CD7A1A498DD7}" dt="2021-12-23T04:06:06.006" v="10285" actId="478"/>
          <ac:spMkLst>
            <pc:docMk/>
            <pc:sldMk cId="140947123" sldId="352"/>
            <ac:spMk id="2" creationId="{B60A631D-D787-8248-9308-4BBFE2DE2D95}"/>
          </ac:spMkLst>
        </pc:spChg>
        <pc:spChg chg="del">
          <ac:chgData name="Puneet Agarwal" userId="5598ee11-02e9-4699-9622-e28b7f4b43ef" providerId="ADAL" clId="{F35BDA52-3988-6C43-BF49-CD7A1A498DD7}" dt="2021-12-23T04:06:06.006" v="10285" actId="478"/>
          <ac:spMkLst>
            <pc:docMk/>
            <pc:sldMk cId="140947123" sldId="352"/>
            <ac:spMk id="3" creationId="{6FD5BBB5-B642-3849-B460-87B7BCDA97F6}"/>
          </ac:spMkLst>
        </pc:spChg>
        <pc:spChg chg="del">
          <ac:chgData name="Puneet Agarwal" userId="5598ee11-02e9-4699-9622-e28b7f4b43ef" providerId="ADAL" clId="{F35BDA52-3988-6C43-BF49-CD7A1A498DD7}" dt="2021-12-23T04:06:06.006" v="10285" actId="478"/>
          <ac:spMkLst>
            <pc:docMk/>
            <pc:sldMk cId="140947123" sldId="352"/>
            <ac:spMk id="4" creationId="{0A8FE851-D5ED-734E-B727-5E2D0C911EF0}"/>
          </ac:spMkLst>
        </pc:spChg>
        <pc:spChg chg="del">
          <ac:chgData name="Puneet Agarwal" userId="5598ee11-02e9-4699-9622-e28b7f4b43ef" providerId="ADAL" clId="{F35BDA52-3988-6C43-BF49-CD7A1A498DD7}" dt="2021-12-23T04:06:06.006" v="10285" actId="478"/>
          <ac:spMkLst>
            <pc:docMk/>
            <pc:sldMk cId="140947123" sldId="352"/>
            <ac:spMk id="5" creationId="{985D0C30-9640-3542-A6C9-AC34C3CA333F}"/>
          </ac:spMkLst>
        </pc:spChg>
        <pc:spChg chg="del">
          <ac:chgData name="Puneet Agarwal" userId="5598ee11-02e9-4699-9622-e28b7f4b43ef" providerId="ADAL" clId="{F35BDA52-3988-6C43-BF49-CD7A1A498DD7}" dt="2021-12-23T04:06:06.006" v="10285" actId="478"/>
          <ac:spMkLst>
            <pc:docMk/>
            <pc:sldMk cId="140947123" sldId="352"/>
            <ac:spMk id="6" creationId="{F42B1311-D346-544D-B859-9AD615B3F679}"/>
          </ac:spMkLst>
        </pc:spChg>
        <pc:spChg chg="add mod">
          <ac:chgData name="Puneet Agarwal" userId="5598ee11-02e9-4699-9622-e28b7f4b43ef" providerId="ADAL" clId="{F35BDA52-3988-6C43-BF49-CD7A1A498DD7}" dt="2021-12-23T04:06:25.376" v="10317" actId="20577"/>
          <ac:spMkLst>
            <pc:docMk/>
            <pc:sldMk cId="140947123" sldId="352"/>
            <ac:spMk id="7" creationId="{EE7C3478-2216-BC4B-BE2A-6C68BEE6B859}"/>
          </ac:spMkLst>
        </pc:spChg>
        <pc:spChg chg="add mod">
          <ac:chgData name="Puneet Agarwal" userId="5598ee11-02e9-4699-9622-e28b7f4b43ef" providerId="ADAL" clId="{F35BDA52-3988-6C43-BF49-CD7A1A498DD7}" dt="2021-12-23T04:11:18.058" v="10348" actId="20577"/>
          <ac:spMkLst>
            <pc:docMk/>
            <pc:sldMk cId="140947123" sldId="352"/>
            <ac:spMk id="9" creationId="{9C6BD310-E934-894A-B407-4D3A142566EE}"/>
          </ac:spMkLst>
        </pc:spChg>
      </pc:sldChg>
      <pc:sldChg chg="modSp add mod modAnim">
        <pc:chgData name="Puneet Agarwal" userId="5598ee11-02e9-4699-9622-e28b7f4b43ef" providerId="ADAL" clId="{F35BDA52-3988-6C43-BF49-CD7A1A498DD7}" dt="2021-12-23T04:34:43.289" v="10864" actId="14100"/>
        <pc:sldMkLst>
          <pc:docMk/>
          <pc:sldMk cId="2888156279" sldId="353"/>
        </pc:sldMkLst>
        <pc:spChg chg="mod">
          <ac:chgData name="Puneet Agarwal" userId="5598ee11-02e9-4699-9622-e28b7f4b43ef" providerId="ADAL" clId="{F35BDA52-3988-6C43-BF49-CD7A1A498DD7}" dt="2021-12-23T04:11:33.109" v="10368" actId="20577"/>
          <ac:spMkLst>
            <pc:docMk/>
            <pc:sldMk cId="2888156279" sldId="353"/>
            <ac:spMk id="7" creationId="{EE7C3478-2216-BC4B-BE2A-6C68BEE6B859}"/>
          </ac:spMkLst>
        </pc:spChg>
        <pc:spChg chg="mod">
          <ac:chgData name="Puneet Agarwal" userId="5598ee11-02e9-4699-9622-e28b7f4b43ef" providerId="ADAL" clId="{F35BDA52-3988-6C43-BF49-CD7A1A498DD7}" dt="2021-12-23T04:34:43.289" v="10864" actId="14100"/>
          <ac:spMkLst>
            <pc:docMk/>
            <pc:sldMk cId="2888156279" sldId="353"/>
            <ac:spMk id="9" creationId="{9C6BD310-E934-894A-B407-4D3A142566EE}"/>
          </ac:spMkLst>
        </pc:spChg>
      </pc:sldChg>
      <pc:sldChg chg="addSp delSp modSp new mod modAnim">
        <pc:chgData name="Puneet Agarwal" userId="5598ee11-02e9-4699-9622-e28b7f4b43ef" providerId="ADAL" clId="{F35BDA52-3988-6C43-BF49-CD7A1A498DD7}" dt="2021-12-23T04:26:49.933" v="10841" actId="113"/>
        <pc:sldMkLst>
          <pc:docMk/>
          <pc:sldMk cId="128449727" sldId="354"/>
        </pc:sldMkLst>
        <pc:spChg chg="del">
          <ac:chgData name="Puneet Agarwal" userId="5598ee11-02e9-4699-9622-e28b7f4b43ef" providerId="ADAL" clId="{F35BDA52-3988-6C43-BF49-CD7A1A498DD7}" dt="2021-12-23T04:16:03.207" v="10563" actId="478"/>
          <ac:spMkLst>
            <pc:docMk/>
            <pc:sldMk cId="128449727" sldId="354"/>
            <ac:spMk id="2" creationId="{7919B559-6463-8E48-ADDD-A1CCC7351D80}"/>
          </ac:spMkLst>
        </pc:spChg>
        <pc:spChg chg="del">
          <ac:chgData name="Puneet Agarwal" userId="5598ee11-02e9-4699-9622-e28b7f4b43ef" providerId="ADAL" clId="{F35BDA52-3988-6C43-BF49-CD7A1A498DD7}" dt="2021-12-23T04:16:03.207" v="10563" actId="478"/>
          <ac:spMkLst>
            <pc:docMk/>
            <pc:sldMk cId="128449727" sldId="354"/>
            <ac:spMk id="3" creationId="{9E5EEA77-BABE-4B47-A162-23B6276C9397}"/>
          </ac:spMkLst>
        </pc:spChg>
        <pc:spChg chg="del">
          <ac:chgData name="Puneet Agarwal" userId="5598ee11-02e9-4699-9622-e28b7f4b43ef" providerId="ADAL" clId="{F35BDA52-3988-6C43-BF49-CD7A1A498DD7}" dt="2021-12-23T04:16:03.207" v="10563" actId="478"/>
          <ac:spMkLst>
            <pc:docMk/>
            <pc:sldMk cId="128449727" sldId="354"/>
            <ac:spMk id="4" creationId="{F0281659-5F4F-5949-B347-D28522600813}"/>
          </ac:spMkLst>
        </pc:spChg>
        <pc:spChg chg="del">
          <ac:chgData name="Puneet Agarwal" userId="5598ee11-02e9-4699-9622-e28b7f4b43ef" providerId="ADAL" clId="{F35BDA52-3988-6C43-BF49-CD7A1A498DD7}" dt="2021-12-23T04:16:03.207" v="10563" actId="478"/>
          <ac:spMkLst>
            <pc:docMk/>
            <pc:sldMk cId="128449727" sldId="354"/>
            <ac:spMk id="5" creationId="{36814B2F-BE49-B944-858A-31A901013E5F}"/>
          </ac:spMkLst>
        </pc:spChg>
        <pc:spChg chg="del">
          <ac:chgData name="Puneet Agarwal" userId="5598ee11-02e9-4699-9622-e28b7f4b43ef" providerId="ADAL" clId="{F35BDA52-3988-6C43-BF49-CD7A1A498DD7}" dt="2021-12-23T04:16:03.207" v="10563" actId="478"/>
          <ac:spMkLst>
            <pc:docMk/>
            <pc:sldMk cId="128449727" sldId="354"/>
            <ac:spMk id="6" creationId="{D4816C00-0769-B04F-85CD-99949331FB88}"/>
          </ac:spMkLst>
        </pc:spChg>
        <pc:spChg chg="add mod">
          <ac:chgData name="Puneet Agarwal" userId="5598ee11-02e9-4699-9622-e28b7f4b43ef" providerId="ADAL" clId="{F35BDA52-3988-6C43-BF49-CD7A1A498DD7}" dt="2021-12-23T04:16:24.568" v="10582" actId="20577"/>
          <ac:spMkLst>
            <pc:docMk/>
            <pc:sldMk cId="128449727" sldId="354"/>
            <ac:spMk id="7" creationId="{13E26E51-C477-0A47-A9FB-2EF0EF35055C}"/>
          </ac:spMkLst>
        </pc:spChg>
        <pc:spChg chg="add mod">
          <ac:chgData name="Puneet Agarwal" userId="5598ee11-02e9-4699-9622-e28b7f4b43ef" providerId="ADAL" clId="{F35BDA52-3988-6C43-BF49-CD7A1A498DD7}" dt="2021-12-23T04:18:11.469" v="10620" actId="1076"/>
          <ac:spMkLst>
            <pc:docMk/>
            <pc:sldMk cId="128449727" sldId="354"/>
            <ac:spMk id="8" creationId="{57DEDAEE-CE0C-BE44-997A-E1C09E5886A5}"/>
          </ac:spMkLst>
        </pc:spChg>
        <pc:spChg chg="add mod">
          <ac:chgData name="Puneet Agarwal" userId="5598ee11-02e9-4699-9622-e28b7f4b43ef" providerId="ADAL" clId="{F35BDA52-3988-6C43-BF49-CD7A1A498DD7}" dt="2021-12-23T04:19:40.155" v="10636" actId="1076"/>
          <ac:spMkLst>
            <pc:docMk/>
            <pc:sldMk cId="128449727" sldId="354"/>
            <ac:spMk id="9" creationId="{AA89E2D9-AAAB-7445-BFE9-C5C6EB3B6A15}"/>
          </ac:spMkLst>
        </pc:spChg>
        <pc:spChg chg="add mod">
          <ac:chgData name="Puneet Agarwal" userId="5598ee11-02e9-4699-9622-e28b7f4b43ef" providerId="ADAL" clId="{F35BDA52-3988-6C43-BF49-CD7A1A498DD7}" dt="2021-12-23T04:26:49.933" v="10841" actId="113"/>
          <ac:spMkLst>
            <pc:docMk/>
            <pc:sldMk cId="128449727" sldId="354"/>
            <ac:spMk id="10" creationId="{76976A8E-C726-4A49-9B6C-D8C64BDE77AC}"/>
          </ac:spMkLst>
        </pc:spChg>
        <pc:picChg chg="add mod">
          <ac:chgData name="Puneet Agarwal" userId="5598ee11-02e9-4699-9622-e28b7f4b43ef" providerId="ADAL" clId="{F35BDA52-3988-6C43-BF49-CD7A1A498DD7}" dt="2021-12-23T04:25:59.642" v="10836" actId="1076"/>
          <ac:picMkLst>
            <pc:docMk/>
            <pc:sldMk cId="128449727" sldId="354"/>
            <ac:picMk id="8194" creationId="{9FAD49CC-15DA-6147-8D66-8D7CDB961DBF}"/>
          </ac:picMkLst>
        </pc:picChg>
      </pc:sldChg>
      <pc:sldChg chg="modSp add mod">
        <pc:chgData name="Puneet Agarwal" userId="5598ee11-02e9-4699-9622-e28b7f4b43ef" providerId="ADAL" clId="{F35BDA52-3988-6C43-BF49-CD7A1A498DD7}" dt="2021-12-23T04:28:33.685" v="10861" actId="20577"/>
        <pc:sldMkLst>
          <pc:docMk/>
          <pc:sldMk cId="1655524558" sldId="355"/>
        </pc:sldMkLst>
        <pc:spChg chg="mod">
          <ac:chgData name="Puneet Agarwal" userId="5598ee11-02e9-4699-9622-e28b7f4b43ef" providerId="ADAL" clId="{F35BDA52-3988-6C43-BF49-CD7A1A498DD7}" dt="2021-12-23T04:28:33.685" v="10861" actId="20577"/>
          <ac:spMkLst>
            <pc:docMk/>
            <pc:sldMk cId="1655524558" sldId="355"/>
            <ac:spMk id="8" creationId="{A4833C9B-99EC-EE42-A3C0-D945E1D3F0F6}"/>
          </ac:spMkLst>
        </pc:spChg>
      </pc:sldChg>
      <pc:sldChg chg="addSp delSp modSp new mod delAnim modAnim">
        <pc:chgData name="Puneet Agarwal" userId="5598ee11-02e9-4699-9622-e28b7f4b43ef" providerId="ADAL" clId="{F35BDA52-3988-6C43-BF49-CD7A1A498DD7}" dt="2021-12-23T20:33:20.849" v="11126" actId="1076"/>
        <pc:sldMkLst>
          <pc:docMk/>
          <pc:sldMk cId="1223037913" sldId="356"/>
        </pc:sldMkLst>
        <pc:spChg chg="del">
          <ac:chgData name="Puneet Agarwal" userId="5598ee11-02e9-4699-9622-e28b7f4b43ef" providerId="ADAL" clId="{F35BDA52-3988-6C43-BF49-CD7A1A498DD7}" dt="2021-12-23T19:47:41.288" v="10866" actId="478"/>
          <ac:spMkLst>
            <pc:docMk/>
            <pc:sldMk cId="1223037913" sldId="356"/>
            <ac:spMk id="2" creationId="{C56CBA3D-17B2-2248-8C92-8821CAA0CB39}"/>
          </ac:spMkLst>
        </pc:spChg>
        <pc:spChg chg="del">
          <ac:chgData name="Puneet Agarwal" userId="5598ee11-02e9-4699-9622-e28b7f4b43ef" providerId="ADAL" clId="{F35BDA52-3988-6C43-BF49-CD7A1A498DD7}" dt="2021-12-23T19:47:41.288" v="10866" actId="478"/>
          <ac:spMkLst>
            <pc:docMk/>
            <pc:sldMk cId="1223037913" sldId="356"/>
            <ac:spMk id="3" creationId="{E898CF92-13C4-C14A-BD28-E925213063A9}"/>
          </ac:spMkLst>
        </pc:spChg>
        <pc:spChg chg="del">
          <ac:chgData name="Puneet Agarwal" userId="5598ee11-02e9-4699-9622-e28b7f4b43ef" providerId="ADAL" clId="{F35BDA52-3988-6C43-BF49-CD7A1A498DD7}" dt="2021-12-23T19:47:41.288" v="10866" actId="478"/>
          <ac:spMkLst>
            <pc:docMk/>
            <pc:sldMk cId="1223037913" sldId="356"/>
            <ac:spMk id="4" creationId="{9F9F63D7-A1E4-404F-9AE2-23631730D7C5}"/>
          </ac:spMkLst>
        </pc:spChg>
        <pc:spChg chg="del">
          <ac:chgData name="Puneet Agarwal" userId="5598ee11-02e9-4699-9622-e28b7f4b43ef" providerId="ADAL" clId="{F35BDA52-3988-6C43-BF49-CD7A1A498DD7}" dt="2021-12-23T19:47:41.288" v="10866" actId="478"/>
          <ac:spMkLst>
            <pc:docMk/>
            <pc:sldMk cId="1223037913" sldId="356"/>
            <ac:spMk id="5" creationId="{D16EC943-A3A8-DB4B-89A0-4C1A24ECAD13}"/>
          </ac:spMkLst>
        </pc:spChg>
        <pc:spChg chg="del">
          <ac:chgData name="Puneet Agarwal" userId="5598ee11-02e9-4699-9622-e28b7f4b43ef" providerId="ADAL" clId="{F35BDA52-3988-6C43-BF49-CD7A1A498DD7}" dt="2021-12-23T19:47:41.288" v="10866" actId="478"/>
          <ac:spMkLst>
            <pc:docMk/>
            <pc:sldMk cId="1223037913" sldId="356"/>
            <ac:spMk id="6" creationId="{4354A551-6765-B947-9C97-7A9E9EBC3C5F}"/>
          </ac:spMkLst>
        </pc:spChg>
        <pc:spChg chg="add mod">
          <ac:chgData name="Puneet Agarwal" userId="5598ee11-02e9-4699-9622-e28b7f4b43ef" providerId="ADAL" clId="{F35BDA52-3988-6C43-BF49-CD7A1A498DD7}" dt="2021-12-23T20:08:12.768" v="10908" actId="1076"/>
          <ac:spMkLst>
            <pc:docMk/>
            <pc:sldMk cId="1223037913" sldId="356"/>
            <ac:spMk id="7" creationId="{4CDC7885-A914-7A48-93AB-6FC76C652F11}"/>
          </ac:spMkLst>
        </pc:spChg>
        <pc:spChg chg="add del mod">
          <ac:chgData name="Puneet Agarwal" userId="5598ee11-02e9-4699-9622-e28b7f4b43ef" providerId="ADAL" clId="{F35BDA52-3988-6C43-BF49-CD7A1A498DD7}" dt="2021-12-23T20:10:32.377" v="10911" actId="478"/>
          <ac:spMkLst>
            <pc:docMk/>
            <pc:sldMk cId="1223037913" sldId="356"/>
            <ac:spMk id="8" creationId="{D6C6EC5B-55D3-554A-950A-D6BE72FBFB06}"/>
          </ac:spMkLst>
        </pc:spChg>
        <pc:spChg chg="add mod">
          <ac:chgData name="Puneet Agarwal" userId="5598ee11-02e9-4699-9622-e28b7f4b43ef" providerId="ADAL" clId="{F35BDA52-3988-6C43-BF49-CD7A1A498DD7}" dt="2021-12-23T20:32:18.759" v="11123" actId="1076"/>
          <ac:spMkLst>
            <pc:docMk/>
            <pc:sldMk cId="1223037913" sldId="356"/>
            <ac:spMk id="10" creationId="{3503131A-F41E-4D4B-B16A-167218DA2359}"/>
          </ac:spMkLst>
        </pc:spChg>
        <pc:picChg chg="add del mod">
          <ac:chgData name="Puneet Agarwal" userId="5598ee11-02e9-4699-9622-e28b7f4b43ef" providerId="ADAL" clId="{F35BDA52-3988-6C43-BF49-CD7A1A498DD7}" dt="2021-12-23T20:32:00.991" v="11117" actId="478"/>
          <ac:picMkLst>
            <pc:docMk/>
            <pc:sldMk cId="1223037913" sldId="356"/>
            <ac:picMk id="1026" creationId="{60DCE8E0-A65F-7745-9ADB-161D97A427A1}"/>
          </ac:picMkLst>
        </pc:picChg>
        <pc:picChg chg="add mod">
          <ac:chgData name="Puneet Agarwal" userId="5598ee11-02e9-4699-9622-e28b7f4b43ef" providerId="ADAL" clId="{F35BDA52-3988-6C43-BF49-CD7A1A498DD7}" dt="2021-12-23T20:33:20.849" v="11126" actId="1076"/>
          <ac:picMkLst>
            <pc:docMk/>
            <pc:sldMk cId="1223037913" sldId="356"/>
            <ac:picMk id="1028" creationId="{67FE8C61-A8AB-E649-9E20-E56A73D84EDD}"/>
          </ac:picMkLst>
        </pc:picChg>
      </pc:sldChg>
      <pc:sldChg chg="addSp delSp modSp add mod modAnim">
        <pc:chgData name="Puneet Agarwal" userId="5598ee11-02e9-4699-9622-e28b7f4b43ef" providerId="ADAL" clId="{F35BDA52-3988-6C43-BF49-CD7A1A498DD7}" dt="2021-12-23T20:23:03.325" v="11026"/>
        <pc:sldMkLst>
          <pc:docMk/>
          <pc:sldMk cId="1498341497" sldId="357"/>
        </pc:sldMkLst>
        <pc:spChg chg="add mod">
          <ac:chgData name="Puneet Agarwal" userId="5598ee11-02e9-4699-9622-e28b7f4b43ef" providerId="ADAL" clId="{F35BDA52-3988-6C43-BF49-CD7A1A498DD7}" dt="2021-12-23T20:22:55.251" v="11024" actId="20577"/>
          <ac:spMkLst>
            <pc:docMk/>
            <pc:sldMk cId="1498341497" sldId="357"/>
            <ac:spMk id="5" creationId="{09D8C009-95BF-5A4D-8309-E455A65EBD30}"/>
          </ac:spMkLst>
        </pc:spChg>
        <pc:spChg chg="del mod">
          <ac:chgData name="Puneet Agarwal" userId="5598ee11-02e9-4699-9622-e28b7f4b43ef" providerId="ADAL" clId="{F35BDA52-3988-6C43-BF49-CD7A1A498DD7}" dt="2021-12-23T20:15:00.553" v="10945" actId="478"/>
          <ac:spMkLst>
            <pc:docMk/>
            <pc:sldMk cId="1498341497" sldId="357"/>
            <ac:spMk id="10" creationId="{3503131A-F41E-4D4B-B16A-167218DA2359}"/>
          </ac:spMkLst>
        </pc:spChg>
        <pc:picChg chg="del">
          <ac:chgData name="Puneet Agarwal" userId="5598ee11-02e9-4699-9622-e28b7f4b43ef" providerId="ADAL" clId="{F35BDA52-3988-6C43-BF49-CD7A1A498DD7}" dt="2021-12-23T20:14:53.459" v="10943" actId="478"/>
          <ac:picMkLst>
            <pc:docMk/>
            <pc:sldMk cId="1498341497" sldId="357"/>
            <ac:picMk id="1026" creationId="{60DCE8E0-A65F-7745-9ADB-161D97A427A1}"/>
          </ac:picMkLst>
        </pc:picChg>
      </pc:sldChg>
      <pc:sldChg chg="modSp add mod">
        <pc:chgData name="Puneet Agarwal" userId="5598ee11-02e9-4699-9622-e28b7f4b43ef" providerId="ADAL" clId="{F35BDA52-3988-6C43-BF49-CD7A1A498DD7}" dt="2021-12-23T20:26:43.445" v="11086" actId="1076"/>
        <pc:sldMkLst>
          <pc:docMk/>
          <pc:sldMk cId="2860740325" sldId="358"/>
        </pc:sldMkLst>
        <pc:spChg chg="mod">
          <ac:chgData name="Puneet Agarwal" userId="5598ee11-02e9-4699-9622-e28b7f4b43ef" providerId="ADAL" clId="{F35BDA52-3988-6C43-BF49-CD7A1A498DD7}" dt="2021-12-23T20:26:43.445" v="11086" actId="1076"/>
          <ac:spMkLst>
            <pc:docMk/>
            <pc:sldMk cId="2860740325" sldId="358"/>
            <ac:spMk id="7" creationId="{7195541B-C7B1-FE47-8BEA-A6DD1175BB2D}"/>
          </ac:spMkLst>
        </pc:spChg>
        <pc:spChg chg="mod">
          <ac:chgData name="Puneet Agarwal" userId="5598ee11-02e9-4699-9622-e28b7f4b43ef" providerId="ADAL" clId="{F35BDA52-3988-6C43-BF49-CD7A1A498DD7}" dt="2021-12-23T20:26:43.445" v="11086" actId="1076"/>
          <ac:spMkLst>
            <pc:docMk/>
            <pc:sldMk cId="2860740325" sldId="358"/>
            <ac:spMk id="8" creationId="{8C2B0F48-D6E6-2741-8C29-BD10E4D7B500}"/>
          </ac:spMkLst>
        </pc:spChg>
        <pc:spChg chg="mod">
          <ac:chgData name="Puneet Agarwal" userId="5598ee11-02e9-4699-9622-e28b7f4b43ef" providerId="ADAL" clId="{F35BDA52-3988-6C43-BF49-CD7A1A498DD7}" dt="2021-12-23T20:26:43.445" v="11086" actId="1076"/>
          <ac:spMkLst>
            <pc:docMk/>
            <pc:sldMk cId="2860740325" sldId="358"/>
            <ac:spMk id="9" creationId="{CBF4692D-0EC2-EF4F-94FD-9232D7E07AD3}"/>
          </ac:spMkLst>
        </pc:spChg>
      </pc:sldChg>
      <pc:sldChg chg="addSp delSp modSp new del mod">
        <pc:chgData name="Puneet Agarwal" userId="5598ee11-02e9-4699-9622-e28b7f4b43ef" providerId="ADAL" clId="{F35BDA52-3988-6C43-BF49-CD7A1A498DD7}" dt="2021-12-23T20:40:38.905" v="11308" actId="2696"/>
        <pc:sldMkLst>
          <pc:docMk/>
          <pc:sldMk cId="3374402716" sldId="359"/>
        </pc:sldMkLst>
        <pc:spChg chg="del">
          <ac:chgData name="Puneet Agarwal" userId="5598ee11-02e9-4699-9622-e28b7f4b43ef" providerId="ADAL" clId="{F35BDA52-3988-6C43-BF49-CD7A1A498DD7}" dt="2021-12-23T20:29:20.721" v="11088" actId="478"/>
          <ac:spMkLst>
            <pc:docMk/>
            <pc:sldMk cId="3374402716" sldId="359"/>
            <ac:spMk id="2" creationId="{ADEA09EC-CA89-D14A-B8D5-2E2BDF77FE21}"/>
          </ac:spMkLst>
        </pc:spChg>
        <pc:spChg chg="del">
          <ac:chgData name="Puneet Agarwal" userId="5598ee11-02e9-4699-9622-e28b7f4b43ef" providerId="ADAL" clId="{F35BDA52-3988-6C43-BF49-CD7A1A498DD7}" dt="2021-12-23T20:29:20.721" v="11088" actId="478"/>
          <ac:spMkLst>
            <pc:docMk/>
            <pc:sldMk cId="3374402716" sldId="359"/>
            <ac:spMk id="3" creationId="{684CEE06-09E3-E84D-9CC0-D07FDDF5DBC0}"/>
          </ac:spMkLst>
        </pc:spChg>
        <pc:spChg chg="del">
          <ac:chgData name="Puneet Agarwal" userId="5598ee11-02e9-4699-9622-e28b7f4b43ef" providerId="ADAL" clId="{F35BDA52-3988-6C43-BF49-CD7A1A498DD7}" dt="2021-12-23T20:29:20.721" v="11088" actId="478"/>
          <ac:spMkLst>
            <pc:docMk/>
            <pc:sldMk cId="3374402716" sldId="359"/>
            <ac:spMk id="4" creationId="{9983EC20-FA0F-7642-8043-9C1DD074AD5F}"/>
          </ac:spMkLst>
        </pc:spChg>
        <pc:spChg chg="del">
          <ac:chgData name="Puneet Agarwal" userId="5598ee11-02e9-4699-9622-e28b7f4b43ef" providerId="ADAL" clId="{F35BDA52-3988-6C43-BF49-CD7A1A498DD7}" dt="2021-12-23T20:29:20.721" v="11088" actId="478"/>
          <ac:spMkLst>
            <pc:docMk/>
            <pc:sldMk cId="3374402716" sldId="359"/>
            <ac:spMk id="5" creationId="{992BFD7D-2E6D-434D-9312-7D63F4DDE7E8}"/>
          </ac:spMkLst>
        </pc:spChg>
        <pc:spChg chg="del">
          <ac:chgData name="Puneet Agarwal" userId="5598ee11-02e9-4699-9622-e28b7f4b43ef" providerId="ADAL" clId="{F35BDA52-3988-6C43-BF49-CD7A1A498DD7}" dt="2021-12-23T20:29:20.721" v="11088" actId="478"/>
          <ac:spMkLst>
            <pc:docMk/>
            <pc:sldMk cId="3374402716" sldId="359"/>
            <ac:spMk id="6" creationId="{F4921527-FE5E-CE47-A4F5-0F2801A278E7}"/>
          </ac:spMkLst>
        </pc:spChg>
        <pc:spChg chg="add mod">
          <ac:chgData name="Puneet Agarwal" userId="5598ee11-02e9-4699-9622-e28b7f4b43ef" providerId="ADAL" clId="{F35BDA52-3988-6C43-BF49-CD7A1A498DD7}" dt="2021-12-23T20:29:49.988" v="11116" actId="1076"/>
          <ac:spMkLst>
            <pc:docMk/>
            <pc:sldMk cId="3374402716" sldId="359"/>
            <ac:spMk id="7" creationId="{FAEBF5A9-88C6-BE46-8448-3B219F3C7503}"/>
          </ac:spMkLst>
        </pc:spChg>
        <pc:spChg chg="add mod">
          <ac:chgData name="Puneet Agarwal" userId="5598ee11-02e9-4699-9622-e28b7f4b43ef" providerId="ADAL" clId="{F35BDA52-3988-6C43-BF49-CD7A1A498DD7}" dt="2021-12-23T20:37:29.626" v="11257" actId="1076"/>
          <ac:spMkLst>
            <pc:docMk/>
            <pc:sldMk cId="3374402716" sldId="359"/>
            <ac:spMk id="9" creationId="{4CA6C667-D3BA-6E41-A89B-4A4E96FE1891}"/>
          </ac:spMkLst>
        </pc:spChg>
        <pc:spChg chg="add del">
          <ac:chgData name="Puneet Agarwal" userId="5598ee11-02e9-4699-9622-e28b7f4b43ef" providerId="ADAL" clId="{F35BDA52-3988-6C43-BF49-CD7A1A498DD7}" dt="2021-12-23T20:38:44.273" v="11259" actId="22"/>
          <ac:spMkLst>
            <pc:docMk/>
            <pc:sldMk cId="3374402716" sldId="359"/>
            <ac:spMk id="11" creationId="{0F96666B-217C-8C4B-92A8-BDC47314C992}"/>
          </ac:spMkLst>
        </pc:spChg>
      </pc:sldChg>
      <pc:sldChg chg="modSp add mod modAnim">
        <pc:chgData name="Puneet Agarwal" userId="5598ee11-02e9-4699-9622-e28b7f4b43ef" providerId="ADAL" clId="{F35BDA52-3988-6C43-BF49-CD7A1A498DD7}" dt="2021-12-23T20:54:48.918" v="11515"/>
        <pc:sldMkLst>
          <pc:docMk/>
          <pc:sldMk cId="3639919762" sldId="360"/>
        </pc:sldMkLst>
        <pc:spChg chg="mod">
          <ac:chgData name="Puneet Agarwal" userId="5598ee11-02e9-4699-9622-e28b7f4b43ef" providerId="ADAL" clId="{F35BDA52-3988-6C43-BF49-CD7A1A498DD7}" dt="2021-12-23T20:45:11.173" v="11353" actId="790"/>
          <ac:spMkLst>
            <pc:docMk/>
            <pc:sldMk cId="3639919762" sldId="360"/>
            <ac:spMk id="7" creationId="{FAEBF5A9-88C6-BE46-8448-3B219F3C7503}"/>
          </ac:spMkLst>
        </pc:spChg>
        <pc:spChg chg="mod">
          <ac:chgData name="Puneet Agarwal" userId="5598ee11-02e9-4699-9622-e28b7f4b43ef" providerId="ADAL" clId="{F35BDA52-3988-6C43-BF49-CD7A1A498DD7}" dt="2021-12-23T20:42:10.020" v="11338" actId="20577"/>
          <ac:spMkLst>
            <pc:docMk/>
            <pc:sldMk cId="3639919762" sldId="360"/>
            <ac:spMk id="9" creationId="{4CA6C667-D3BA-6E41-A89B-4A4E96FE1891}"/>
          </ac:spMkLst>
        </pc:spChg>
      </pc:sldChg>
      <pc:sldChg chg="addSp delSp modSp new mod">
        <pc:chgData name="Puneet Agarwal" userId="5598ee11-02e9-4699-9622-e28b7f4b43ef" providerId="ADAL" clId="{F35BDA52-3988-6C43-BF49-CD7A1A498DD7}" dt="2021-12-23T20:47:15.721" v="11387" actId="478"/>
        <pc:sldMkLst>
          <pc:docMk/>
          <pc:sldMk cId="1660273360" sldId="361"/>
        </pc:sldMkLst>
        <pc:spChg chg="del">
          <ac:chgData name="Puneet Agarwal" userId="5598ee11-02e9-4699-9622-e28b7f4b43ef" providerId="ADAL" clId="{F35BDA52-3988-6C43-BF49-CD7A1A498DD7}" dt="2021-12-23T20:43:00.455" v="11340" actId="478"/>
          <ac:spMkLst>
            <pc:docMk/>
            <pc:sldMk cId="1660273360" sldId="361"/>
            <ac:spMk id="2" creationId="{3B87374F-2F80-2F4A-A124-7C89C9BD71B8}"/>
          </ac:spMkLst>
        </pc:spChg>
        <pc:spChg chg="del">
          <ac:chgData name="Puneet Agarwal" userId="5598ee11-02e9-4699-9622-e28b7f4b43ef" providerId="ADAL" clId="{F35BDA52-3988-6C43-BF49-CD7A1A498DD7}" dt="2021-12-23T20:43:00.455" v="11340" actId="478"/>
          <ac:spMkLst>
            <pc:docMk/>
            <pc:sldMk cId="1660273360" sldId="361"/>
            <ac:spMk id="3" creationId="{5880F03E-86BD-4247-8EA2-041E2942159F}"/>
          </ac:spMkLst>
        </pc:spChg>
        <pc:spChg chg="del">
          <ac:chgData name="Puneet Agarwal" userId="5598ee11-02e9-4699-9622-e28b7f4b43ef" providerId="ADAL" clId="{F35BDA52-3988-6C43-BF49-CD7A1A498DD7}" dt="2021-12-23T20:43:00.455" v="11340" actId="478"/>
          <ac:spMkLst>
            <pc:docMk/>
            <pc:sldMk cId="1660273360" sldId="361"/>
            <ac:spMk id="4" creationId="{D235FD16-D419-1346-828C-BA26B43D1B79}"/>
          </ac:spMkLst>
        </pc:spChg>
        <pc:spChg chg="del">
          <ac:chgData name="Puneet Agarwal" userId="5598ee11-02e9-4699-9622-e28b7f4b43ef" providerId="ADAL" clId="{F35BDA52-3988-6C43-BF49-CD7A1A498DD7}" dt="2021-12-23T20:43:00.455" v="11340" actId="478"/>
          <ac:spMkLst>
            <pc:docMk/>
            <pc:sldMk cId="1660273360" sldId="361"/>
            <ac:spMk id="5" creationId="{7A4ABC9C-D027-9E42-A066-1E0A2B7212A0}"/>
          </ac:spMkLst>
        </pc:spChg>
        <pc:spChg chg="del">
          <ac:chgData name="Puneet Agarwal" userId="5598ee11-02e9-4699-9622-e28b7f4b43ef" providerId="ADAL" clId="{F35BDA52-3988-6C43-BF49-CD7A1A498DD7}" dt="2021-12-23T20:43:00.455" v="11340" actId="478"/>
          <ac:spMkLst>
            <pc:docMk/>
            <pc:sldMk cId="1660273360" sldId="361"/>
            <ac:spMk id="6" creationId="{E29806BD-2615-A340-9FA9-0C6675B3A3D5}"/>
          </ac:spMkLst>
        </pc:spChg>
        <pc:spChg chg="add mod">
          <ac:chgData name="Puneet Agarwal" userId="5598ee11-02e9-4699-9622-e28b7f4b43ef" providerId="ADAL" clId="{F35BDA52-3988-6C43-BF49-CD7A1A498DD7}" dt="2021-12-23T20:43:25.352" v="11341"/>
          <ac:spMkLst>
            <pc:docMk/>
            <pc:sldMk cId="1660273360" sldId="361"/>
            <ac:spMk id="8" creationId="{04D66E9B-E493-684D-8DD6-FB897915904D}"/>
          </ac:spMkLst>
        </pc:spChg>
        <pc:spChg chg="add mod">
          <ac:chgData name="Puneet Agarwal" userId="5598ee11-02e9-4699-9622-e28b7f4b43ef" providerId="ADAL" clId="{F35BDA52-3988-6C43-BF49-CD7A1A498DD7}" dt="2021-12-23T20:45:57.394" v="11385" actId="1076"/>
          <ac:spMkLst>
            <pc:docMk/>
            <pc:sldMk cId="1660273360" sldId="361"/>
            <ac:spMk id="9" creationId="{A85CC3EB-6079-8844-8394-BA93B5ECA1C2}"/>
          </ac:spMkLst>
        </pc:spChg>
        <pc:graphicFrameChg chg="add mod modGraphic">
          <ac:chgData name="Puneet Agarwal" userId="5598ee11-02e9-4699-9622-e28b7f4b43ef" providerId="ADAL" clId="{F35BDA52-3988-6C43-BF49-CD7A1A498DD7}" dt="2021-12-23T20:45:51.796" v="11383" actId="1076"/>
          <ac:graphicFrameMkLst>
            <pc:docMk/>
            <pc:sldMk cId="1660273360" sldId="361"/>
            <ac:graphicFrameMk id="7" creationId="{EA78DD11-53EE-4348-899B-63CEC856D1D1}"/>
          </ac:graphicFrameMkLst>
        </pc:graphicFrameChg>
        <pc:picChg chg="add del mod">
          <ac:chgData name="Puneet Agarwal" userId="5598ee11-02e9-4699-9622-e28b7f4b43ef" providerId="ADAL" clId="{F35BDA52-3988-6C43-BF49-CD7A1A498DD7}" dt="2021-12-23T20:47:15.721" v="11387" actId="478"/>
          <ac:picMkLst>
            <pc:docMk/>
            <pc:sldMk cId="1660273360" sldId="361"/>
            <ac:picMk id="11" creationId="{82D7A1E9-C7B9-E948-9BBD-5FF59F3AFDAA}"/>
          </ac:picMkLst>
        </pc:picChg>
      </pc:sldChg>
      <pc:sldChg chg="addSp delSp modSp new mod">
        <pc:chgData name="Puneet Agarwal" userId="5598ee11-02e9-4699-9622-e28b7f4b43ef" providerId="ADAL" clId="{F35BDA52-3988-6C43-BF49-CD7A1A498DD7}" dt="2021-12-23T20:48:03.057" v="11392" actId="1076"/>
        <pc:sldMkLst>
          <pc:docMk/>
          <pc:sldMk cId="1126528292" sldId="362"/>
        </pc:sldMkLst>
        <pc:spChg chg="del">
          <ac:chgData name="Puneet Agarwal" userId="5598ee11-02e9-4699-9622-e28b7f4b43ef" providerId="ADAL" clId="{F35BDA52-3988-6C43-BF49-CD7A1A498DD7}" dt="2021-12-23T20:47:23.049" v="11389" actId="478"/>
          <ac:spMkLst>
            <pc:docMk/>
            <pc:sldMk cId="1126528292" sldId="362"/>
            <ac:spMk id="2" creationId="{5F898E52-9FD9-904B-A94A-909F5AEAF108}"/>
          </ac:spMkLst>
        </pc:spChg>
        <pc:spChg chg="del">
          <ac:chgData name="Puneet Agarwal" userId="5598ee11-02e9-4699-9622-e28b7f4b43ef" providerId="ADAL" clId="{F35BDA52-3988-6C43-BF49-CD7A1A498DD7}" dt="2021-12-23T20:47:23.049" v="11389" actId="478"/>
          <ac:spMkLst>
            <pc:docMk/>
            <pc:sldMk cId="1126528292" sldId="362"/>
            <ac:spMk id="3" creationId="{54AB2E50-777D-074A-9C9B-169B7CF63600}"/>
          </ac:spMkLst>
        </pc:spChg>
        <pc:spChg chg="del">
          <ac:chgData name="Puneet Agarwal" userId="5598ee11-02e9-4699-9622-e28b7f4b43ef" providerId="ADAL" clId="{F35BDA52-3988-6C43-BF49-CD7A1A498DD7}" dt="2021-12-23T20:47:23.049" v="11389" actId="478"/>
          <ac:spMkLst>
            <pc:docMk/>
            <pc:sldMk cId="1126528292" sldId="362"/>
            <ac:spMk id="4" creationId="{23227260-B3C6-FB40-B6A2-A0C0D0A4DF1B}"/>
          </ac:spMkLst>
        </pc:spChg>
        <pc:spChg chg="del">
          <ac:chgData name="Puneet Agarwal" userId="5598ee11-02e9-4699-9622-e28b7f4b43ef" providerId="ADAL" clId="{F35BDA52-3988-6C43-BF49-CD7A1A498DD7}" dt="2021-12-23T20:47:23.049" v="11389" actId="478"/>
          <ac:spMkLst>
            <pc:docMk/>
            <pc:sldMk cId="1126528292" sldId="362"/>
            <ac:spMk id="5" creationId="{8520396F-39A0-C945-9AF4-8F26E754FAF6}"/>
          </ac:spMkLst>
        </pc:spChg>
        <pc:spChg chg="del">
          <ac:chgData name="Puneet Agarwal" userId="5598ee11-02e9-4699-9622-e28b7f4b43ef" providerId="ADAL" clId="{F35BDA52-3988-6C43-BF49-CD7A1A498DD7}" dt="2021-12-23T20:47:23.049" v="11389" actId="478"/>
          <ac:spMkLst>
            <pc:docMk/>
            <pc:sldMk cId="1126528292" sldId="362"/>
            <ac:spMk id="6" creationId="{BFE1A236-55A1-5741-A93E-D68D21AE2C0F}"/>
          </ac:spMkLst>
        </pc:spChg>
        <pc:picChg chg="add mod">
          <ac:chgData name="Puneet Agarwal" userId="5598ee11-02e9-4699-9622-e28b7f4b43ef" providerId="ADAL" clId="{F35BDA52-3988-6C43-BF49-CD7A1A498DD7}" dt="2021-12-23T20:48:03.057" v="11392" actId="1076"/>
          <ac:picMkLst>
            <pc:docMk/>
            <pc:sldMk cId="1126528292" sldId="362"/>
            <ac:picMk id="8" creationId="{377DE18C-D40A-0A40-945F-3B2AC55EEB34}"/>
          </ac:picMkLst>
        </pc:picChg>
      </pc:sldChg>
      <pc:sldChg chg="addSp delSp modSp new mod">
        <pc:chgData name="Puneet Agarwal" userId="5598ee11-02e9-4699-9622-e28b7f4b43ef" providerId="ADAL" clId="{F35BDA52-3988-6C43-BF49-CD7A1A498DD7}" dt="2021-12-23T20:48:42.691" v="11399"/>
        <pc:sldMkLst>
          <pc:docMk/>
          <pc:sldMk cId="579261925" sldId="363"/>
        </pc:sldMkLst>
        <pc:spChg chg="del">
          <ac:chgData name="Puneet Agarwal" userId="5598ee11-02e9-4699-9622-e28b7f4b43ef" providerId="ADAL" clId="{F35BDA52-3988-6C43-BF49-CD7A1A498DD7}" dt="2021-12-23T20:48:24.124" v="11396" actId="478"/>
          <ac:spMkLst>
            <pc:docMk/>
            <pc:sldMk cId="579261925" sldId="363"/>
            <ac:spMk id="2" creationId="{96E91B0A-6CD3-6248-9C8E-CF4E9F5CFD27}"/>
          </ac:spMkLst>
        </pc:spChg>
        <pc:spChg chg="del">
          <ac:chgData name="Puneet Agarwal" userId="5598ee11-02e9-4699-9622-e28b7f4b43ef" providerId="ADAL" clId="{F35BDA52-3988-6C43-BF49-CD7A1A498DD7}" dt="2021-12-23T20:48:24.124" v="11396" actId="478"/>
          <ac:spMkLst>
            <pc:docMk/>
            <pc:sldMk cId="579261925" sldId="363"/>
            <ac:spMk id="3" creationId="{E189FBDB-0E97-EF44-BC53-25CF9FABC6CF}"/>
          </ac:spMkLst>
        </pc:spChg>
        <pc:spChg chg="del">
          <ac:chgData name="Puneet Agarwal" userId="5598ee11-02e9-4699-9622-e28b7f4b43ef" providerId="ADAL" clId="{F35BDA52-3988-6C43-BF49-CD7A1A498DD7}" dt="2021-12-23T20:48:24.124" v="11396" actId="478"/>
          <ac:spMkLst>
            <pc:docMk/>
            <pc:sldMk cId="579261925" sldId="363"/>
            <ac:spMk id="4" creationId="{B6108DB3-265F-6845-817C-CF04BEA2FC0E}"/>
          </ac:spMkLst>
        </pc:spChg>
        <pc:spChg chg="del">
          <ac:chgData name="Puneet Agarwal" userId="5598ee11-02e9-4699-9622-e28b7f4b43ef" providerId="ADAL" clId="{F35BDA52-3988-6C43-BF49-CD7A1A498DD7}" dt="2021-12-23T20:48:24.124" v="11396" actId="478"/>
          <ac:spMkLst>
            <pc:docMk/>
            <pc:sldMk cId="579261925" sldId="363"/>
            <ac:spMk id="5" creationId="{1088869C-4EA4-EB4F-9A4C-4C8995410A10}"/>
          </ac:spMkLst>
        </pc:spChg>
        <pc:spChg chg="del">
          <ac:chgData name="Puneet Agarwal" userId="5598ee11-02e9-4699-9622-e28b7f4b43ef" providerId="ADAL" clId="{F35BDA52-3988-6C43-BF49-CD7A1A498DD7}" dt="2021-12-23T20:48:24.124" v="11396" actId="478"/>
          <ac:spMkLst>
            <pc:docMk/>
            <pc:sldMk cId="579261925" sldId="363"/>
            <ac:spMk id="6" creationId="{8BC829BA-87E3-DB46-B06D-19887417588A}"/>
          </ac:spMkLst>
        </pc:spChg>
        <pc:picChg chg="add mod">
          <ac:chgData name="Puneet Agarwal" userId="5598ee11-02e9-4699-9622-e28b7f4b43ef" providerId="ADAL" clId="{F35BDA52-3988-6C43-BF49-CD7A1A498DD7}" dt="2021-12-23T20:48:42.691" v="11399"/>
          <ac:picMkLst>
            <pc:docMk/>
            <pc:sldMk cId="579261925" sldId="363"/>
            <ac:picMk id="8" creationId="{193B918D-FB50-8C4B-829E-80314CF5CA65}"/>
          </ac:picMkLst>
        </pc:picChg>
      </pc:sldChg>
      <pc:sldChg chg="add del">
        <pc:chgData name="Puneet Agarwal" userId="5598ee11-02e9-4699-9622-e28b7f4b43ef" providerId="ADAL" clId="{F35BDA52-3988-6C43-BF49-CD7A1A498DD7}" dt="2021-12-23T20:48:14.509" v="11394"/>
        <pc:sldMkLst>
          <pc:docMk/>
          <pc:sldMk cId="3588031789" sldId="363"/>
        </pc:sldMkLst>
      </pc:sldChg>
      <pc:sldChg chg="addSp modSp add">
        <pc:chgData name="Puneet Agarwal" userId="5598ee11-02e9-4699-9622-e28b7f4b43ef" providerId="ADAL" clId="{F35BDA52-3988-6C43-BF49-CD7A1A498DD7}" dt="2021-12-23T20:48:50.212" v="11400"/>
        <pc:sldMkLst>
          <pc:docMk/>
          <pc:sldMk cId="2121035918" sldId="364"/>
        </pc:sldMkLst>
        <pc:picChg chg="add mod">
          <ac:chgData name="Puneet Agarwal" userId="5598ee11-02e9-4699-9622-e28b7f4b43ef" providerId="ADAL" clId="{F35BDA52-3988-6C43-BF49-CD7A1A498DD7}" dt="2021-12-23T20:48:50.212" v="11400"/>
          <ac:picMkLst>
            <pc:docMk/>
            <pc:sldMk cId="2121035918" sldId="364"/>
            <ac:picMk id="3" creationId="{6568ADF4-A95A-7049-9649-D783EEC68303}"/>
          </ac:picMkLst>
        </pc:picChg>
      </pc:sldChg>
      <pc:sldChg chg="addSp modSp add">
        <pc:chgData name="Puneet Agarwal" userId="5598ee11-02e9-4699-9622-e28b7f4b43ef" providerId="ADAL" clId="{F35BDA52-3988-6C43-BF49-CD7A1A498DD7}" dt="2021-12-23T20:49:06.227" v="11401"/>
        <pc:sldMkLst>
          <pc:docMk/>
          <pc:sldMk cId="1700110962" sldId="365"/>
        </pc:sldMkLst>
        <pc:picChg chg="add mod">
          <ac:chgData name="Puneet Agarwal" userId="5598ee11-02e9-4699-9622-e28b7f4b43ef" providerId="ADAL" clId="{F35BDA52-3988-6C43-BF49-CD7A1A498DD7}" dt="2021-12-23T20:49:06.227" v="11401"/>
          <ac:picMkLst>
            <pc:docMk/>
            <pc:sldMk cId="1700110962" sldId="365"/>
            <ac:picMk id="3" creationId="{04DFE683-0B6A-7147-983A-C48FD52DA431}"/>
          </ac:picMkLst>
        </pc:picChg>
      </pc:sldChg>
      <pc:sldChg chg="addSp delSp modSp new mod">
        <pc:chgData name="Puneet Agarwal" userId="5598ee11-02e9-4699-9622-e28b7f4b43ef" providerId="ADAL" clId="{F35BDA52-3988-6C43-BF49-CD7A1A498DD7}" dt="2021-12-23T20:54:25.976" v="11513" actId="207"/>
        <pc:sldMkLst>
          <pc:docMk/>
          <pc:sldMk cId="3753879980" sldId="366"/>
        </pc:sldMkLst>
        <pc:spChg chg="del">
          <ac:chgData name="Puneet Agarwal" userId="5598ee11-02e9-4699-9622-e28b7f4b43ef" providerId="ADAL" clId="{F35BDA52-3988-6C43-BF49-CD7A1A498DD7}" dt="2021-12-23T20:50:11.920" v="11403" actId="478"/>
          <ac:spMkLst>
            <pc:docMk/>
            <pc:sldMk cId="3753879980" sldId="366"/>
            <ac:spMk id="2" creationId="{42A83563-879C-A24C-B37E-08F15BE660F9}"/>
          </ac:spMkLst>
        </pc:spChg>
        <pc:spChg chg="del">
          <ac:chgData name="Puneet Agarwal" userId="5598ee11-02e9-4699-9622-e28b7f4b43ef" providerId="ADAL" clId="{F35BDA52-3988-6C43-BF49-CD7A1A498DD7}" dt="2021-12-23T20:50:11.920" v="11403" actId="478"/>
          <ac:spMkLst>
            <pc:docMk/>
            <pc:sldMk cId="3753879980" sldId="366"/>
            <ac:spMk id="3" creationId="{22CF5C46-F518-AF44-819E-29E3B9017338}"/>
          </ac:spMkLst>
        </pc:spChg>
        <pc:spChg chg="del">
          <ac:chgData name="Puneet Agarwal" userId="5598ee11-02e9-4699-9622-e28b7f4b43ef" providerId="ADAL" clId="{F35BDA52-3988-6C43-BF49-CD7A1A498DD7}" dt="2021-12-23T20:50:11.920" v="11403" actId="478"/>
          <ac:spMkLst>
            <pc:docMk/>
            <pc:sldMk cId="3753879980" sldId="366"/>
            <ac:spMk id="4" creationId="{00F3EB8B-5A02-E447-B8DC-DF73339F6FFA}"/>
          </ac:spMkLst>
        </pc:spChg>
        <pc:spChg chg="del">
          <ac:chgData name="Puneet Agarwal" userId="5598ee11-02e9-4699-9622-e28b7f4b43ef" providerId="ADAL" clId="{F35BDA52-3988-6C43-BF49-CD7A1A498DD7}" dt="2021-12-23T20:50:11.920" v="11403" actId="478"/>
          <ac:spMkLst>
            <pc:docMk/>
            <pc:sldMk cId="3753879980" sldId="366"/>
            <ac:spMk id="5" creationId="{7090C4A9-EBB4-C342-AAD8-10973DB7017E}"/>
          </ac:spMkLst>
        </pc:spChg>
        <pc:spChg chg="del">
          <ac:chgData name="Puneet Agarwal" userId="5598ee11-02e9-4699-9622-e28b7f4b43ef" providerId="ADAL" clId="{F35BDA52-3988-6C43-BF49-CD7A1A498DD7}" dt="2021-12-23T20:50:11.920" v="11403" actId="478"/>
          <ac:spMkLst>
            <pc:docMk/>
            <pc:sldMk cId="3753879980" sldId="366"/>
            <ac:spMk id="6" creationId="{4098B2E4-9B85-2747-B02E-166C0DD556D9}"/>
          </ac:spMkLst>
        </pc:spChg>
        <pc:spChg chg="add mod">
          <ac:chgData name="Puneet Agarwal" userId="5598ee11-02e9-4699-9622-e28b7f4b43ef" providerId="ADAL" clId="{F35BDA52-3988-6C43-BF49-CD7A1A498DD7}" dt="2021-12-23T20:52:33.284" v="11442" actId="1076"/>
          <ac:spMkLst>
            <pc:docMk/>
            <pc:sldMk cId="3753879980" sldId="366"/>
            <ac:spMk id="11" creationId="{5326F6B9-566D-BB4D-AECC-414EC388BDC0}"/>
          </ac:spMkLst>
        </pc:spChg>
        <pc:spChg chg="add mod">
          <ac:chgData name="Puneet Agarwal" userId="5598ee11-02e9-4699-9622-e28b7f4b43ef" providerId="ADAL" clId="{F35BDA52-3988-6C43-BF49-CD7A1A498DD7}" dt="2021-12-23T20:52:58.400" v="11467" actId="1076"/>
          <ac:spMkLst>
            <pc:docMk/>
            <pc:sldMk cId="3753879980" sldId="366"/>
            <ac:spMk id="12" creationId="{BAF682C1-1423-B545-B97E-978FA7D8DE87}"/>
          </ac:spMkLst>
        </pc:spChg>
        <pc:spChg chg="add mod">
          <ac:chgData name="Puneet Agarwal" userId="5598ee11-02e9-4699-9622-e28b7f4b43ef" providerId="ADAL" clId="{F35BDA52-3988-6C43-BF49-CD7A1A498DD7}" dt="2021-12-23T20:53:15.194" v="11476" actId="20577"/>
          <ac:spMkLst>
            <pc:docMk/>
            <pc:sldMk cId="3753879980" sldId="366"/>
            <ac:spMk id="13" creationId="{E8352FD5-C6A5-FC4F-88A6-DA71E954673C}"/>
          </ac:spMkLst>
        </pc:spChg>
        <pc:spChg chg="add mod">
          <ac:chgData name="Puneet Agarwal" userId="5598ee11-02e9-4699-9622-e28b7f4b43ef" providerId="ADAL" clId="{F35BDA52-3988-6C43-BF49-CD7A1A498DD7}" dt="2021-12-23T20:53:41.391" v="11503" actId="1076"/>
          <ac:spMkLst>
            <pc:docMk/>
            <pc:sldMk cId="3753879980" sldId="366"/>
            <ac:spMk id="14" creationId="{A2D21FAD-AD0F-6A4E-AD18-5902EC61FF82}"/>
          </ac:spMkLst>
        </pc:spChg>
        <pc:spChg chg="add mod">
          <ac:chgData name="Puneet Agarwal" userId="5598ee11-02e9-4699-9622-e28b7f4b43ef" providerId="ADAL" clId="{F35BDA52-3988-6C43-BF49-CD7A1A498DD7}" dt="2021-12-23T20:54:25.976" v="11513" actId="207"/>
          <ac:spMkLst>
            <pc:docMk/>
            <pc:sldMk cId="3753879980" sldId="366"/>
            <ac:spMk id="16" creationId="{E861EF6D-96DF-DE4C-88A8-AF9CFBE7212A}"/>
          </ac:spMkLst>
        </pc:spChg>
        <pc:picChg chg="add mod">
          <ac:chgData name="Puneet Agarwal" userId="5598ee11-02e9-4699-9622-e28b7f4b43ef" providerId="ADAL" clId="{F35BDA52-3988-6C43-BF49-CD7A1A498DD7}" dt="2021-12-23T20:52:05.318" v="11425" actId="1076"/>
          <ac:picMkLst>
            <pc:docMk/>
            <pc:sldMk cId="3753879980" sldId="366"/>
            <ac:picMk id="7" creationId="{0C7145FE-E0D4-F348-AC50-C953978F9D43}"/>
          </ac:picMkLst>
        </pc:picChg>
        <pc:picChg chg="add mod">
          <ac:chgData name="Puneet Agarwal" userId="5598ee11-02e9-4699-9622-e28b7f4b43ef" providerId="ADAL" clId="{F35BDA52-3988-6C43-BF49-CD7A1A498DD7}" dt="2021-12-23T20:52:05.318" v="11425" actId="1076"/>
          <ac:picMkLst>
            <pc:docMk/>
            <pc:sldMk cId="3753879980" sldId="366"/>
            <ac:picMk id="8" creationId="{07AB9991-09E6-8644-9009-87902C810A8B}"/>
          </ac:picMkLst>
        </pc:picChg>
        <pc:picChg chg="add mod">
          <ac:chgData name="Puneet Agarwal" userId="5598ee11-02e9-4699-9622-e28b7f4b43ef" providerId="ADAL" clId="{F35BDA52-3988-6C43-BF49-CD7A1A498DD7}" dt="2021-12-23T20:52:05.318" v="11425" actId="1076"/>
          <ac:picMkLst>
            <pc:docMk/>
            <pc:sldMk cId="3753879980" sldId="366"/>
            <ac:picMk id="9" creationId="{8BA5FB05-CEBC-614F-9C14-648CB72DB5BB}"/>
          </ac:picMkLst>
        </pc:picChg>
        <pc:picChg chg="add mod">
          <ac:chgData name="Puneet Agarwal" userId="5598ee11-02e9-4699-9622-e28b7f4b43ef" providerId="ADAL" clId="{F35BDA52-3988-6C43-BF49-CD7A1A498DD7}" dt="2021-12-23T20:52:05.318" v="11425" actId="1076"/>
          <ac:picMkLst>
            <pc:docMk/>
            <pc:sldMk cId="3753879980" sldId="366"/>
            <ac:picMk id="10" creationId="{0EEEF8A5-DD90-B049-B7B9-ED4E988FA515}"/>
          </ac:picMkLst>
        </pc:picChg>
      </pc:sldChg>
      <pc:sldChg chg="addSp delSp modSp new mod">
        <pc:chgData name="Puneet Agarwal" userId="5598ee11-02e9-4699-9622-e28b7f4b43ef" providerId="ADAL" clId="{F35BDA52-3988-6C43-BF49-CD7A1A498DD7}" dt="2021-12-23T21:00:02.473" v="11552" actId="1076"/>
        <pc:sldMkLst>
          <pc:docMk/>
          <pc:sldMk cId="3747144427" sldId="367"/>
        </pc:sldMkLst>
        <pc:spChg chg="del">
          <ac:chgData name="Puneet Agarwal" userId="5598ee11-02e9-4699-9622-e28b7f4b43ef" providerId="ADAL" clId="{F35BDA52-3988-6C43-BF49-CD7A1A498DD7}" dt="2021-12-23T20:57:15.512" v="11517" actId="478"/>
          <ac:spMkLst>
            <pc:docMk/>
            <pc:sldMk cId="3747144427" sldId="367"/>
            <ac:spMk id="2" creationId="{A4E21A30-8DDA-6E4B-B958-478027134158}"/>
          </ac:spMkLst>
        </pc:spChg>
        <pc:spChg chg="del">
          <ac:chgData name="Puneet Agarwal" userId="5598ee11-02e9-4699-9622-e28b7f4b43ef" providerId="ADAL" clId="{F35BDA52-3988-6C43-BF49-CD7A1A498DD7}" dt="2021-12-23T20:57:15.512" v="11517" actId="478"/>
          <ac:spMkLst>
            <pc:docMk/>
            <pc:sldMk cId="3747144427" sldId="367"/>
            <ac:spMk id="3" creationId="{81D21FE0-0F38-E448-84CA-EFFD4EB00129}"/>
          </ac:spMkLst>
        </pc:spChg>
        <pc:spChg chg="del">
          <ac:chgData name="Puneet Agarwal" userId="5598ee11-02e9-4699-9622-e28b7f4b43ef" providerId="ADAL" clId="{F35BDA52-3988-6C43-BF49-CD7A1A498DD7}" dt="2021-12-23T20:57:15.512" v="11517" actId="478"/>
          <ac:spMkLst>
            <pc:docMk/>
            <pc:sldMk cId="3747144427" sldId="367"/>
            <ac:spMk id="4" creationId="{86F264A3-0EF5-0C43-AA89-1BC5D2619D64}"/>
          </ac:spMkLst>
        </pc:spChg>
        <pc:spChg chg="del">
          <ac:chgData name="Puneet Agarwal" userId="5598ee11-02e9-4699-9622-e28b7f4b43ef" providerId="ADAL" clId="{F35BDA52-3988-6C43-BF49-CD7A1A498DD7}" dt="2021-12-23T20:57:15.512" v="11517" actId="478"/>
          <ac:spMkLst>
            <pc:docMk/>
            <pc:sldMk cId="3747144427" sldId="367"/>
            <ac:spMk id="5" creationId="{E88387F4-EDF7-BB4F-ACF9-02DD31F51A00}"/>
          </ac:spMkLst>
        </pc:spChg>
        <pc:spChg chg="del">
          <ac:chgData name="Puneet Agarwal" userId="5598ee11-02e9-4699-9622-e28b7f4b43ef" providerId="ADAL" clId="{F35BDA52-3988-6C43-BF49-CD7A1A498DD7}" dt="2021-12-23T20:57:15.512" v="11517" actId="478"/>
          <ac:spMkLst>
            <pc:docMk/>
            <pc:sldMk cId="3747144427" sldId="367"/>
            <ac:spMk id="6" creationId="{08523088-1CED-D746-9E4C-C2B139DA2A57}"/>
          </ac:spMkLst>
        </pc:spChg>
        <pc:spChg chg="add mod">
          <ac:chgData name="Puneet Agarwal" userId="5598ee11-02e9-4699-9622-e28b7f4b43ef" providerId="ADAL" clId="{F35BDA52-3988-6C43-BF49-CD7A1A498DD7}" dt="2021-12-23T20:59:29.986" v="11543" actId="1076"/>
          <ac:spMkLst>
            <pc:docMk/>
            <pc:sldMk cId="3747144427" sldId="367"/>
            <ac:spMk id="10" creationId="{8EA06DED-FEC9-454D-B94D-0362A60F0266}"/>
          </ac:spMkLst>
        </pc:spChg>
        <pc:spChg chg="add mod">
          <ac:chgData name="Puneet Agarwal" userId="5598ee11-02e9-4699-9622-e28b7f4b43ef" providerId="ADAL" clId="{F35BDA52-3988-6C43-BF49-CD7A1A498DD7}" dt="2021-12-23T21:00:02.473" v="11552" actId="1076"/>
          <ac:spMkLst>
            <pc:docMk/>
            <pc:sldMk cId="3747144427" sldId="367"/>
            <ac:spMk id="12" creationId="{0C8D6652-E5D0-3647-93FA-DBB5022BD6C5}"/>
          </ac:spMkLst>
        </pc:spChg>
        <pc:picChg chg="add mod">
          <ac:chgData name="Puneet Agarwal" userId="5598ee11-02e9-4699-9622-e28b7f4b43ef" providerId="ADAL" clId="{F35BDA52-3988-6C43-BF49-CD7A1A498DD7}" dt="2021-12-23T20:57:52.883" v="11526" actId="1076"/>
          <ac:picMkLst>
            <pc:docMk/>
            <pc:sldMk cId="3747144427" sldId="367"/>
            <ac:picMk id="8" creationId="{4A44FAB5-C3BD-FB43-A19A-83C6EFB2AAFF}"/>
          </ac:picMkLst>
        </pc:picChg>
      </pc:sldChg>
      <pc:sldChg chg="modSp add mod">
        <pc:chgData name="Puneet Agarwal" userId="5598ee11-02e9-4699-9622-e28b7f4b43ef" providerId="ADAL" clId="{F35BDA52-3988-6C43-BF49-CD7A1A498DD7}" dt="2021-12-23T21:03:00.780" v="11725" actId="1076"/>
        <pc:sldMkLst>
          <pc:docMk/>
          <pc:sldMk cId="1431428188" sldId="368"/>
        </pc:sldMkLst>
        <pc:spChg chg="mod">
          <ac:chgData name="Puneet Agarwal" userId="5598ee11-02e9-4699-9622-e28b7f4b43ef" providerId="ADAL" clId="{F35BDA52-3988-6C43-BF49-CD7A1A498DD7}" dt="2021-12-23T21:03:00.780" v="11725" actId="1076"/>
          <ac:spMkLst>
            <pc:docMk/>
            <pc:sldMk cId="1431428188" sldId="368"/>
            <ac:spMk id="7" creationId="{7195541B-C7B1-FE47-8BEA-A6DD1175BB2D}"/>
          </ac:spMkLst>
        </pc:spChg>
        <pc:spChg chg="mod">
          <ac:chgData name="Puneet Agarwal" userId="5598ee11-02e9-4699-9622-e28b7f4b43ef" providerId="ADAL" clId="{F35BDA52-3988-6C43-BF49-CD7A1A498DD7}" dt="2021-12-23T21:03:00.780" v="11725" actId="1076"/>
          <ac:spMkLst>
            <pc:docMk/>
            <pc:sldMk cId="1431428188" sldId="368"/>
            <ac:spMk id="8" creationId="{8C2B0F48-D6E6-2741-8C29-BD10E4D7B500}"/>
          </ac:spMkLst>
        </pc:spChg>
        <pc:spChg chg="mod">
          <ac:chgData name="Puneet Agarwal" userId="5598ee11-02e9-4699-9622-e28b7f4b43ef" providerId="ADAL" clId="{F35BDA52-3988-6C43-BF49-CD7A1A498DD7}" dt="2021-12-23T21:03:00.780" v="11725" actId="1076"/>
          <ac:spMkLst>
            <pc:docMk/>
            <pc:sldMk cId="1431428188" sldId="368"/>
            <ac:spMk id="9" creationId="{CBF4692D-0EC2-EF4F-94FD-9232D7E07AD3}"/>
          </ac:spMkLst>
        </pc:spChg>
      </pc:sldChg>
      <pc:sldChg chg="modSp add mod modAnim">
        <pc:chgData name="Puneet Agarwal" userId="5598ee11-02e9-4699-9622-e28b7f4b43ef" providerId="ADAL" clId="{F35BDA52-3988-6C43-BF49-CD7A1A498DD7}" dt="2021-12-23T21:18:43.443" v="11885"/>
        <pc:sldMkLst>
          <pc:docMk/>
          <pc:sldMk cId="3823948494" sldId="369"/>
        </pc:sldMkLst>
        <pc:spChg chg="mod">
          <ac:chgData name="Puneet Agarwal" userId="5598ee11-02e9-4699-9622-e28b7f4b43ef" providerId="ADAL" clId="{F35BDA52-3988-6C43-BF49-CD7A1A498DD7}" dt="2021-12-23T21:03:44.774" v="11740" actId="20577"/>
          <ac:spMkLst>
            <pc:docMk/>
            <pc:sldMk cId="3823948494" sldId="369"/>
            <ac:spMk id="7" creationId="{FAEBF5A9-88C6-BE46-8448-3B219F3C7503}"/>
          </ac:spMkLst>
        </pc:spChg>
        <pc:spChg chg="mod">
          <ac:chgData name="Puneet Agarwal" userId="5598ee11-02e9-4699-9622-e28b7f4b43ef" providerId="ADAL" clId="{F35BDA52-3988-6C43-BF49-CD7A1A498DD7}" dt="2021-12-23T21:10:29.297" v="11882" actId="20577"/>
          <ac:spMkLst>
            <pc:docMk/>
            <pc:sldMk cId="3823948494" sldId="369"/>
            <ac:spMk id="9" creationId="{4CA6C667-D3BA-6E41-A89B-4A4E96FE1891}"/>
          </ac:spMkLst>
        </pc:spChg>
      </pc:sldChg>
    </pc:docChg>
  </pc:docChgLst>
  <pc:docChgLst>
    <pc:chgData name="Puneet Agarwal" userId="5598ee11-02e9-4699-9622-e28b7f4b43ef" providerId="ADAL" clId="{A2CC0679-B07C-E54C-A387-BBADC88EA03F}"/>
    <pc:docChg chg="delSld">
      <pc:chgData name="Puneet Agarwal" userId="5598ee11-02e9-4699-9622-e28b7f4b43ef" providerId="ADAL" clId="{A2CC0679-B07C-E54C-A387-BBADC88EA03F}" dt="2022-01-18T21:15:08.619" v="17" actId="2696"/>
      <pc:docMkLst>
        <pc:docMk/>
      </pc:docMkLst>
      <pc:sldChg chg="del">
        <pc:chgData name="Puneet Agarwal" userId="5598ee11-02e9-4699-9622-e28b7f4b43ef" providerId="ADAL" clId="{A2CC0679-B07C-E54C-A387-BBADC88EA03F}" dt="2022-01-18T21:15:00.526" v="0" actId="2696"/>
        <pc:sldMkLst>
          <pc:docMk/>
          <pc:sldMk cId="102032849" sldId="384"/>
        </pc:sldMkLst>
      </pc:sldChg>
      <pc:sldChg chg="del">
        <pc:chgData name="Puneet Agarwal" userId="5598ee11-02e9-4699-9622-e28b7f4b43ef" providerId="ADAL" clId="{A2CC0679-B07C-E54C-A387-BBADC88EA03F}" dt="2022-01-18T21:15:00.691" v="1" actId="2696"/>
        <pc:sldMkLst>
          <pc:docMk/>
          <pc:sldMk cId="2919677648" sldId="388"/>
        </pc:sldMkLst>
      </pc:sldChg>
      <pc:sldChg chg="del">
        <pc:chgData name="Puneet Agarwal" userId="5598ee11-02e9-4699-9622-e28b7f4b43ef" providerId="ADAL" clId="{A2CC0679-B07C-E54C-A387-BBADC88EA03F}" dt="2022-01-18T21:15:00.897" v="2" actId="2696"/>
        <pc:sldMkLst>
          <pc:docMk/>
          <pc:sldMk cId="3654789039" sldId="389"/>
        </pc:sldMkLst>
      </pc:sldChg>
      <pc:sldChg chg="del">
        <pc:chgData name="Puneet Agarwal" userId="5598ee11-02e9-4699-9622-e28b7f4b43ef" providerId="ADAL" clId="{A2CC0679-B07C-E54C-A387-BBADC88EA03F}" dt="2022-01-18T21:15:01.057" v="3" actId="2696"/>
        <pc:sldMkLst>
          <pc:docMk/>
          <pc:sldMk cId="1179443790" sldId="390"/>
        </pc:sldMkLst>
      </pc:sldChg>
      <pc:sldChg chg="del">
        <pc:chgData name="Puneet Agarwal" userId="5598ee11-02e9-4699-9622-e28b7f4b43ef" providerId="ADAL" clId="{A2CC0679-B07C-E54C-A387-BBADC88EA03F}" dt="2022-01-18T21:15:01.244" v="4" actId="2696"/>
        <pc:sldMkLst>
          <pc:docMk/>
          <pc:sldMk cId="1719105781" sldId="391"/>
        </pc:sldMkLst>
      </pc:sldChg>
      <pc:sldChg chg="del">
        <pc:chgData name="Puneet Agarwal" userId="5598ee11-02e9-4699-9622-e28b7f4b43ef" providerId="ADAL" clId="{A2CC0679-B07C-E54C-A387-BBADC88EA03F}" dt="2022-01-18T21:15:01.456" v="5" actId="2696"/>
        <pc:sldMkLst>
          <pc:docMk/>
          <pc:sldMk cId="1918893523" sldId="392"/>
        </pc:sldMkLst>
      </pc:sldChg>
      <pc:sldChg chg="del">
        <pc:chgData name="Puneet Agarwal" userId="5598ee11-02e9-4699-9622-e28b7f4b43ef" providerId="ADAL" clId="{A2CC0679-B07C-E54C-A387-BBADC88EA03F}" dt="2022-01-18T21:15:05.405" v="6" actId="2696"/>
        <pc:sldMkLst>
          <pc:docMk/>
          <pc:sldMk cId="2490728456" sldId="394"/>
        </pc:sldMkLst>
      </pc:sldChg>
      <pc:sldChg chg="del">
        <pc:chgData name="Puneet Agarwal" userId="5598ee11-02e9-4699-9622-e28b7f4b43ef" providerId="ADAL" clId="{A2CC0679-B07C-E54C-A387-BBADC88EA03F}" dt="2022-01-18T21:15:05.789" v="8" actId="2696"/>
        <pc:sldMkLst>
          <pc:docMk/>
          <pc:sldMk cId="2909860543" sldId="395"/>
        </pc:sldMkLst>
      </pc:sldChg>
      <pc:sldChg chg="del">
        <pc:chgData name="Puneet Agarwal" userId="5598ee11-02e9-4699-9622-e28b7f4b43ef" providerId="ADAL" clId="{A2CC0679-B07C-E54C-A387-BBADC88EA03F}" dt="2022-01-18T21:15:05.601" v="7" actId="2696"/>
        <pc:sldMkLst>
          <pc:docMk/>
          <pc:sldMk cId="1784453368" sldId="396"/>
        </pc:sldMkLst>
      </pc:sldChg>
      <pc:sldChg chg="del">
        <pc:chgData name="Puneet Agarwal" userId="5598ee11-02e9-4699-9622-e28b7f4b43ef" providerId="ADAL" clId="{A2CC0679-B07C-E54C-A387-BBADC88EA03F}" dt="2022-01-18T21:15:05.910" v="9" actId="2696"/>
        <pc:sldMkLst>
          <pc:docMk/>
          <pc:sldMk cId="1935752925" sldId="397"/>
        </pc:sldMkLst>
      </pc:sldChg>
      <pc:sldChg chg="del">
        <pc:chgData name="Puneet Agarwal" userId="5598ee11-02e9-4699-9622-e28b7f4b43ef" providerId="ADAL" clId="{A2CC0679-B07C-E54C-A387-BBADC88EA03F}" dt="2022-01-18T21:15:06.075" v="10" actId="2696"/>
        <pc:sldMkLst>
          <pc:docMk/>
          <pc:sldMk cId="3443547594" sldId="398"/>
        </pc:sldMkLst>
      </pc:sldChg>
      <pc:sldChg chg="del">
        <pc:chgData name="Puneet Agarwal" userId="5598ee11-02e9-4699-9622-e28b7f4b43ef" providerId="ADAL" clId="{A2CC0679-B07C-E54C-A387-BBADC88EA03F}" dt="2022-01-18T21:15:06.245" v="11" actId="2696"/>
        <pc:sldMkLst>
          <pc:docMk/>
          <pc:sldMk cId="1488929791" sldId="399"/>
        </pc:sldMkLst>
      </pc:sldChg>
      <pc:sldChg chg="del">
        <pc:chgData name="Puneet Agarwal" userId="5598ee11-02e9-4699-9622-e28b7f4b43ef" providerId="ADAL" clId="{A2CC0679-B07C-E54C-A387-BBADC88EA03F}" dt="2022-01-18T21:15:06.436" v="12" actId="2696"/>
        <pc:sldMkLst>
          <pc:docMk/>
          <pc:sldMk cId="1108181695" sldId="400"/>
        </pc:sldMkLst>
      </pc:sldChg>
      <pc:sldChg chg="del">
        <pc:chgData name="Puneet Agarwal" userId="5598ee11-02e9-4699-9622-e28b7f4b43ef" providerId="ADAL" clId="{A2CC0679-B07C-E54C-A387-BBADC88EA03F}" dt="2022-01-18T21:15:06.666" v="13" actId="2696"/>
        <pc:sldMkLst>
          <pc:docMk/>
          <pc:sldMk cId="791143945" sldId="401"/>
        </pc:sldMkLst>
      </pc:sldChg>
      <pc:sldChg chg="del">
        <pc:chgData name="Puneet Agarwal" userId="5598ee11-02e9-4699-9622-e28b7f4b43ef" providerId="ADAL" clId="{A2CC0679-B07C-E54C-A387-BBADC88EA03F}" dt="2022-01-18T21:15:06.880" v="14" actId="2696"/>
        <pc:sldMkLst>
          <pc:docMk/>
          <pc:sldMk cId="2517524876" sldId="402"/>
        </pc:sldMkLst>
      </pc:sldChg>
      <pc:sldChg chg="del">
        <pc:chgData name="Puneet Agarwal" userId="5598ee11-02e9-4699-9622-e28b7f4b43ef" providerId="ADAL" clId="{A2CC0679-B07C-E54C-A387-BBADC88EA03F}" dt="2022-01-18T21:15:07.354" v="15" actId="2696"/>
        <pc:sldMkLst>
          <pc:docMk/>
          <pc:sldMk cId="954246004" sldId="403"/>
        </pc:sldMkLst>
      </pc:sldChg>
      <pc:sldChg chg="del">
        <pc:chgData name="Puneet Agarwal" userId="5598ee11-02e9-4699-9622-e28b7f4b43ef" providerId="ADAL" clId="{A2CC0679-B07C-E54C-A387-BBADC88EA03F}" dt="2022-01-18T21:15:07.954" v="16" actId="2696"/>
        <pc:sldMkLst>
          <pc:docMk/>
          <pc:sldMk cId="379926832" sldId="404"/>
        </pc:sldMkLst>
      </pc:sldChg>
      <pc:sldChg chg="del">
        <pc:chgData name="Puneet Agarwal" userId="5598ee11-02e9-4699-9622-e28b7f4b43ef" providerId="ADAL" clId="{A2CC0679-B07C-E54C-A387-BBADC88EA03F}" dt="2022-01-18T21:15:08.619" v="17" actId="2696"/>
        <pc:sldMkLst>
          <pc:docMk/>
          <pc:sldMk cId="3669559834" sldId="405"/>
        </pc:sldMkLst>
      </pc:sldChg>
    </pc:docChg>
  </pc:docChgLst>
  <pc:docChgLst>
    <pc:chgData name="Puneet Agarwal" userId="5598ee11-02e9-4699-9622-e28b7f4b43ef" providerId="ADAL" clId="{3344A947-4357-2148-B075-0AC234E4D4F7}"/>
    <pc:docChg chg="undo custSel addSld delSld modSld sldOrd">
      <pc:chgData name="Puneet Agarwal" userId="5598ee11-02e9-4699-9622-e28b7f4b43ef" providerId="ADAL" clId="{3344A947-4357-2148-B075-0AC234E4D4F7}" dt="2022-01-20T01:08:14.093" v="695" actId="2696"/>
      <pc:docMkLst>
        <pc:docMk/>
      </pc:docMkLst>
      <pc:sldChg chg="modSp mod">
        <pc:chgData name="Puneet Agarwal" userId="5598ee11-02e9-4699-9622-e28b7f4b43ef" providerId="ADAL" clId="{3344A947-4357-2148-B075-0AC234E4D4F7}" dt="2022-01-19T23:02:17.892" v="3" actId="207"/>
        <pc:sldMkLst>
          <pc:docMk/>
          <pc:sldMk cId="1431428188" sldId="368"/>
        </pc:sldMkLst>
        <pc:spChg chg="mod">
          <ac:chgData name="Puneet Agarwal" userId="5598ee11-02e9-4699-9622-e28b7f4b43ef" providerId="ADAL" clId="{3344A947-4357-2148-B075-0AC234E4D4F7}" dt="2022-01-19T23:02:17.892" v="3" actId="207"/>
          <ac:spMkLst>
            <pc:docMk/>
            <pc:sldMk cId="1431428188" sldId="368"/>
            <ac:spMk id="9" creationId="{CBF4692D-0EC2-EF4F-94FD-9232D7E07AD3}"/>
          </ac:spMkLst>
        </pc:spChg>
      </pc:sldChg>
      <pc:sldChg chg="del">
        <pc:chgData name="Puneet Agarwal" userId="5598ee11-02e9-4699-9622-e28b7f4b43ef" providerId="ADAL" clId="{3344A947-4357-2148-B075-0AC234E4D4F7}" dt="2022-01-19T23:02:02.565" v="0" actId="2696"/>
        <pc:sldMkLst>
          <pc:docMk/>
          <pc:sldMk cId="1653775517" sldId="387"/>
        </pc:sldMkLst>
      </pc:sldChg>
      <pc:sldChg chg="modAnim">
        <pc:chgData name="Puneet Agarwal" userId="5598ee11-02e9-4699-9622-e28b7f4b43ef" providerId="ADAL" clId="{3344A947-4357-2148-B075-0AC234E4D4F7}" dt="2022-01-19T23:04:13.007" v="9"/>
        <pc:sldMkLst>
          <pc:docMk/>
          <pc:sldMk cId="3106087720" sldId="397"/>
        </pc:sldMkLst>
      </pc:sldChg>
      <pc:sldChg chg="modAnim">
        <pc:chgData name="Puneet Agarwal" userId="5598ee11-02e9-4699-9622-e28b7f4b43ef" providerId="ADAL" clId="{3344A947-4357-2148-B075-0AC234E4D4F7}" dt="2022-01-19T23:04:20.746" v="10"/>
        <pc:sldMkLst>
          <pc:docMk/>
          <pc:sldMk cId="4134659394" sldId="399"/>
        </pc:sldMkLst>
      </pc:sldChg>
      <pc:sldChg chg="modSp mod">
        <pc:chgData name="Puneet Agarwal" userId="5598ee11-02e9-4699-9622-e28b7f4b43ef" providerId="ADAL" clId="{3344A947-4357-2148-B075-0AC234E4D4F7}" dt="2022-01-19T23:40:22.942" v="357" actId="122"/>
        <pc:sldMkLst>
          <pc:docMk/>
          <pc:sldMk cId="1976783965" sldId="419"/>
        </pc:sldMkLst>
        <pc:spChg chg="mod">
          <ac:chgData name="Puneet Agarwal" userId="5598ee11-02e9-4699-9622-e28b7f4b43ef" providerId="ADAL" clId="{3344A947-4357-2148-B075-0AC234E4D4F7}" dt="2022-01-19T23:40:22.942" v="357" actId="122"/>
          <ac:spMkLst>
            <pc:docMk/>
            <pc:sldMk cId="1976783965" sldId="419"/>
            <ac:spMk id="11" creationId="{01900A81-F453-8849-9142-768E5E650201}"/>
          </ac:spMkLst>
        </pc:spChg>
      </pc:sldChg>
      <pc:sldChg chg="addSp delSp modSp mod delAnim modAnim">
        <pc:chgData name="Puneet Agarwal" userId="5598ee11-02e9-4699-9622-e28b7f4b43ef" providerId="ADAL" clId="{3344A947-4357-2148-B075-0AC234E4D4F7}" dt="2022-01-19T23:27:24.365" v="211" actId="21"/>
        <pc:sldMkLst>
          <pc:docMk/>
          <pc:sldMk cId="208915258" sldId="423"/>
        </pc:sldMkLst>
        <pc:spChg chg="add del mod">
          <ac:chgData name="Puneet Agarwal" userId="5598ee11-02e9-4699-9622-e28b7f4b43ef" providerId="ADAL" clId="{3344A947-4357-2148-B075-0AC234E4D4F7}" dt="2022-01-19T23:27:24.365" v="211" actId="21"/>
          <ac:spMkLst>
            <pc:docMk/>
            <pc:sldMk cId="208915258" sldId="423"/>
            <ac:spMk id="2" creationId="{9F973244-1F34-0245-829D-89EAADAF8672}"/>
          </ac:spMkLst>
        </pc:spChg>
      </pc:sldChg>
      <pc:sldChg chg="modSp mod">
        <pc:chgData name="Puneet Agarwal" userId="5598ee11-02e9-4699-9622-e28b7f4b43ef" providerId="ADAL" clId="{3344A947-4357-2148-B075-0AC234E4D4F7}" dt="2022-01-19T23:10:44.986" v="116" actId="1037"/>
        <pc:sldMkLst>
          <pc:docMk/>
          <pc:sldMk cId="1793405389" sldId="425"/>
        </pc:sldMkLst>
        <pc:spChg chg="mod">
          <ac:chgData name="Puneet Agarwal" userId="5598ee11-02e9-4699-9622-e28b7f4b43ef" providerId="ADAL" clId="{3344A947-4357-2148-B075-0AC234E4D4F7}" dt="2022-01-19T23:10:44.986" v="116" actId="1037"/>
          <ac:spMkLst>
            <pc:docMk/>
            <pc:sldMk cId="1793405389" sldId="425"/>
            <ac:spMk id="3" creationId="{638ACD39-1880-7049-BBF7-D7CD7A8240B5}"/>
          </ac:spMkLst>
        </pc:spChg>
      </pc:sldChg>
      <pc:sldChg chg="del">
        <pc:chgData name="Puneet Agarwal" userId="5598ee11-02e9-4699-9622-e28b7f4b43ef" providerId="ADAL" clId="{3344A947-4357-2148-B075-0AC234E4D4F7}" dt="2022-01-19T23:11:58.972" v="117" actId="2696"/>
        <pc:sldMkLst>
          <pc:docMk/>
          <pc:sldMk cId="20362834" sldId="426"/>
        </pc:sldMkLst>
      </pc:sldChg>
      <pc:sldChg chg="addSp delSp modSp new mod">
        <pc:chgData name="Puneet Agarwal" userId="5598ee11-02e9-4699-9622-e28b7f4b43ef" providerId="ADAL" clId="{3344A947-4357-2148-B075-0AC234E4D4F7}" dt="2022-01-19T23:19:29.027" v="174" actId="114"/>
        <pc:sldMkLst>
          <pc:docMk/>
          <pc:sldMk cId="933401520" sldId="427"/>
        </pc:sldMkLst>
        <pc:spChg chg="del">
          <ac:chgData name="Puneet Agarwal" userId="5598ee11-02e9-4699-9622-e28b7f4b43ef" providerId="ADAL" clId="{3344A947-4357-2148-B075-0AC234E4D4F7}" dt="2022-01-19T23:05:26.890" v="12" actId="478"/>
          <ac:spMkLst>
            <pc:docMk/>
            <pc:sldMk cId="933401520" sldId="427"/>
            <ac:spMk id="2" creationId="{37DB013E-DF12-2C4B-AE0B-6724F827CD6D}"/>
          </ac:spMkLst>
        </pc:spChg>
        <pc:spChg chg="del">
          <ac:chgData name="Puneet Agarwal" userId="5598ee11-02e9-4699-9622-e28b7f4b43ef" providerId="ADAL" clId="{3344A947-4357-2148-B075-0AC234E4D4F7}" dt="2022-01-19T23:05:26.890" v="12" actId="478"/>
          <ac:spMkLst>
            <pc:docMk/>
            <pc:sldMk cId="933401520" sldId="427"/>
            <ac:spMk id="3" creationId="{D42AAB6D-8CD6-D045-8A84-F755D9DAA3F5}"/>
          </ac:spMkLst>
        </pc:spChg>
        <pc:spChg chg="del">
          <ac:chgData name="Puneet Agarwal" userId="5598ee11-02e9-4699-9622-e28b7f4b43ef" providerId="ADAL" clId="{3344A947-4357-2148-B075-0AC234E4D4F7}" dt="2022-01-19T23:05:26.890" v="12" actId="478"/>
          <ac:spMkLst>
            <pc:docMk/>
            <pc:sldMk cId="933401520" sldId="427"/>
            <ac:spMk id="4" creationId="{A96A5525-D671-F244-B449-488BD43BF79B}"/>
          </ac:spMkLst>
        </pc:spChg>
        <pc:spChg chg="del">
          <ac:chgData name="Puneet Agarwal" userId="5598ee11-02e9-4699-9622-e28b7f4b43ef" providerId="ADAL" clId="{3344A947-4357-2148-B075-0AC234E4D4F7}" dt="2022-01-19T23:05:26.890" v="12" actId="478"/>
          <ac:spMkLst>
            <pc:docMk/>
            <pc:sldMk cId="933401520" sldId="427"/>
            <ac:spMk id="5" creationId="{DB8A5754-E363-B849-AEBD-1E86112228D1}"/>
          </ac:spMkLst>
        </pc:spChg>
        <pc:spChg chg="del">
          <ac:chgData name="Puneet Agarwal" userId="5598ee11-02e9-4699-9622-e28b7f4b43ef" providerId="ADAL" clId="{3344A947-4357-2148-B075-0AC234E4D4F7}" dt="2022-01-19T23:05:26.890" v="12" actId="478"/>
          <ac:spMkLst>
            <pc:docMk/>
            <pc:sldMk cId="933401520" sldId="427"/>
            <ac:spMk id="6" creationId="{BB772664-14A5-4943-95F3-80BD9F2C7CDB}"/>
          </ac:spMkLst>
        </pc:spChg>
        <pc:spChg chg="add mod">
          <ac:chgData name="Puneet Agarwal" userId="5598ee11-02e9-4699-9622-e28b7f4b43ef" providerId="ADAL" clId="{3344A947-4357-2148-B075-0AC234E4D4F7}" dt="2022-01-19T23:07:54.099" v="89" actId="1076"/>
          <ac:spMkLst>
            <pc:docMk/>
            <pc:sldMk cId="933401520" sldId="427"/>
            <ac:spMk id="9" creationId="{8DF26B6E-6482-CC45-B21F-793E9295852A}"/>
          </ac:spMkLst>
        </pc:spChg>
        <pc:spChg chg="add mod">
          <ac:chgData name="Puneet Agarwal" userId="5598ee11-02e9-4699-9622-e28b7f4b43ef" providerId="ADAL" clId="{3344A947-4357-2148-B075-0AC234E4D4F7}" dt="2022-01-19T23:07:54.099" v="89" actId="1076"/>
          <ac:spMkLst>
            <pc:docMk/>
            <pc:sldMk cId="933401520" sldId="427"/>
            <ac:spMk id="10" creationId="{3C6C446F-7C94-5241-B4E7-6CAEC675E2D1}"/>
          </ac:spMkLst>
        </pc:spChg>
        <pc:spChg chg="add mod">
          <ac:chgData name="Puneet Agarwal" userId="5598ee11-02e9-4699-9622-e28b7f4b43ef" providerId="ADAL" clId="{3344A947-4357-2148-B075-0AC234E4D4F7}" dt="2022-01-19T23:07:54.099" v="89" actId="1076"/>
          <ac:spMkLst>
            <pc:docMk/>
            <pc:sldMk cId="933401520" sldId="427"/>
            <ac:spMk id="11" creationId="{A8F4B920-61B5-9447-9BCA-39D6E69C64DB}"/>
          </ac:spMkLst>
        </pc:spChg>
        <pc:spChg chg="add mod">
          <ac:chgData name="Puneet Agarwal" userId="5598ee11-02e9-4699-9622-e28b7f4b43ef" providerId="ADAL" clId="{3344A947-4357-2148-B075-0AC234E4D4F7}" dt="2022-01-19T23:07:54.099" v="89" actId="1076"/>
          <ac:spMkLst>
            <pc:docMk/>
            <pc:sldMk cId="933401520" sldId="427"/>
            <ac:spMk id="12" creationId="{8FA0FAA9-23A8-8F43-992C-BA60A1EEEC28}"/>
          </ac:spMkLst>
        </pc:spChg>
        <pc:spChg chg="add mod">
          <ac:chgData name="Puneet Agarwal" userId="5598ee11-02e9-4699-9622-e28b7f4b43ef" providerId="ADAL" clId="{3344A947-4357-2148-B075-0AC234E4D4F7}" dt="2022-01-19T23:07:54.099" v="89" actId="1076"/>
          <ac:spMkLst>
            <pc:docMk/>
            <pc:sldMk cId="933401520" sldId="427"/>
            <ac:spMk id="15" creationId="{0ABD7FC8-1BF0-974F-8B13-A335ECB7B263}"/>
          </ac:spMkLst>
        </pc:spChg>
        <pc:spChg chg="add mod">
          <ac:chgData name="Puneet Agarwal" userId="5598ee11-02e9-4699-9622-e28b7f4b43ef" providerId="ADAL" clId="{3344A947-4357-2148-B075-0AC234E4D4F7}" dt="2022-01-19T23:19:29.027" v="174" actId="114"/>
          <ac:spMkLst>
            <pc:docMk/>
            <pc:sldMk cId="933401520" sldId="427"/>
            <ac:spMk id="18" creationId="{F3CACB68-CA3A-E04A-AA5F-4510D9CEF0F2}"/>
          </ac:spMkLst>
        </pc:spChg>
        <pc:cxnChg chg="add mod">
          <ac:chgData name="Puneet Agarwal" userId="5598ee11-02e9-4699-9622-e28b7f4b43ef" providerId="ADAL" clId="{3344A947-4357-2148-B075-0AC234E4D4F7}" dt="2022-01-19T23:07:54.099" v="89" actId="1076"/>
          <ac:cxnSpMkLst>
            <pc:docMk/>
            <pc:sldMk cId="933401520" sldId="427"/>
            <ac:cxnSpMk id="7" creationId="{9C81F045-07A6-3B43-916F-4E5B2E964EDE}"/>
          </ac:cxnSpMkLst>
        </pc:cxnChg>
        <pc:cxnChg chg="add mod">
          <ac:chgData name="Puneet Agarwal" userId="5598ee11-02e9-4699-9622-e28b7f4b43ef" providerId="ADAL" clId="{3344A947-4357-2148-B075-0AC234E4D4F7}" dt="2022-01-19T23:07:54.099" v="89" actId="1076"/>
          <ac:cxnSpMkLst>
            <pc:docMk/>
            <pc:sldMk cId="933401520" sldId="427"/>
            <ac:cxnSpMk id="8" creationId="{CAEC9117-EF87-E34A-A1F7-88BBC165CAE3}"/>
          </ac:cxnSpMkLst>
        </pc:cxnChg>
        <pc:cxnChg chg="add del mod">
          <ac:chgData name="Puneet Agarwal" userId="5598ee11-02e9-4699-9622-e28b7f4b43ef" providerId="ADAL" clId="{3344A947-4357-2148-B075-0AC234E4D4F7}" dt="2022-01-19T23:06:30.549" v="29" actId="478"/>
          <ac:cxnSpMkLst>
            <pc:docMk/>
            <pc:sldMk cId="933401520" sldId="427"/>
            <ac:cxnSpMk id="13" creationId="{182E6112-3303-F448-9F17-A8E1842E574C}"/>
          </ac:cxnSpMkLst>
        </pc:cxnChg>
        <pc:cxnChg chg="add del mod">
          <ac:chgData name="Puneet Agarwal" userId="5598ee11-02e9-4699-9622-e28b7f4b43ef" providerId="ADAL" clId="{3344A947-4357-2148-B075-0AC234E4D4F7}" dt="2022-01-19T23:06:29.412" v="28" actId="478"/>
          <ac:cxnSpMkLst>
            <pc:docMk/>
            <pc:sldMk cId="933401520" sldId="427"/>
            <ac:cxnSpMk id="14" creationId="{08C262B0-F759-9F4C-AA6F-0219DECB60ED}"/>
          </ac:cxnSpMkLst>
        </pc:cxnChg>
      </pc:sldChg>
      <pc:sldChg chg="addSp delSp modSp add mod">
        <pc:chgData name="Puneet Agarwal" userId="5598ee11-02e9-4699-9622-e28b7f4b43ef" providerId="ADAL" clId="{3344A947-4357-2148-B075-0AC234E4D4F7}" dt="2022-01-19T23:19:41.435" v="176"/>
        <pc:sldMkLst>
          <pc:docMk/>
          <pc:sldMk cId="3971574687" sldId="428"/>
        </pc:sldMkLst>
        <pc:spChg chg="add mod">
          <ac:chgData name="Puneet Agarwal" userId="5598ee11-02e9-4699-9622-e28b7f4b43ef" providerId="ADAL" clId="{3344A947-4357-2148-B075-0AC234E4D4F7}" dt="2022-01-19T23:09:23.103" v="104" actId="2085"/>
          <ac:spMkLst>
            <pc:docMk/>
            <pc:sldMk cId="3971574687" sldId="428"/>
            <ac:spMk id="14" creationId="{63544BDB-F7BD-0947-80D7-7220133415D5}"/>
          </ac:spMkLst>
        </pc:spChg>
        <pc:spChg chg="add mod">
          <ac:chgData name="Puneet Agarwal" userId="5598ee11-02e9-4699-9622-e28b7f4b43ef" providerId="ADAL" clId="{3344A947-4357-2148-B075-0AC234E4D4F7}" dt="2022-01-19T23:09:42.397" v="113" actId="1076"/>
          <ac:spMkLst>
            <pc:docMk/>
            <pc:sldMk cId="3971574687" sldId="428"/>
            <ac:spMk id="17" creationId="{DBBE217E-3372-1449-A4F0-8EE2E53BF61B}"/>
          </ac:spMkLst>
        </pc:spChg>
        <pc:spChg chg="del">
          <ac:chgData name="Puneet Agarwal" userId="5598ee11-02e9-4699-9622-e28b7f4b43ef" providerId="ADAL" clId="{3344A947-4357-2148-B075-0AC234E4D4F7}" dt="2022-01-19T23:19:33.785" v="175" actId="478"/>
          <ac:spMkLst>
            <pc:docMk/>
            <pc:sldMk cId="3971574687" sldId="428"/>
            <ac:spMk id="18" creationId="{F3CACB68-CA3A-E04A-AA5F-4510D9CEF0F2}"/>
          </ac:spMkLst>
        </pc:spChg>
        <pc:spChg chg="add mod">
          <ac:chgData name="Puneet Agarwal" userId="5598ee11-02e9-4699-9622-e28b7f4b43ef" providerId="ADAL" clId="{3344A947-4357-2148-B075-0AC234E4D4F7}" dt="2022-01-19T23:19:41.435" v="176"/>
          <ac:spMkLst>
            <pc:docMk/>
            <pc:sldMk cId="3971574687" sldId="428"/>
            <ac:spMk id="19" creationId="{AB580E90-78B5-2049-88FB-2EE2CAEBA5DE}"/>
          </ac:spMkLst>
        </pc:spChg>
        <pc:cxnChg chg="add mod">
          <ac:chgData name="Puneet Agarwal" userId="5598ee11-02e9-4699-9622-e28b7f4b43ef" providerId="ADAL" clId="{3344A947-4357-2148-B075-0AC234E4D4F7}" dt="2022-01-19T23:08:36.711" v="100" actId="14100"/>
          <ac:cxnSpMkLst>
            <pc:docMk/>
            <pc:sldMk cId="3971574687" sldId="428"/>
            <ac:cxnSpMk id="3" creationId="{C910C189-4050-9A44-8B64-17AB17EF8042}"/>
          </ac:cxnSpMkLst>
        </pc:cxnChg>
        <pc:cxnChg chg="add mod">
          <ac:chgData name="Puneet Agarwal" userId="5598ee11-02e9-4699-9622-e28b7f4b43ef" providerId="ADAL" clId="{3344A947-4357-2148-B075-0AC234E4D4F7}" dt="2022-01-19T23:08:32.413" v="99" actId="1076"/>
          <ac:cxnSpMkLst>
            <pc:docMk/>
            <pc:sldMk cId="3971574687" sldId="428"/>
            <ac:cxnSpMk id="13" creationId="{5E05CB49-D427-FD4F-B58C-DFBE46793278}"/>
          </ac:cxnSpMkLst>
        </pc:cxnChg>
      </pc:sldChg>
      <pc:sldChg chg="addSp delSp modSp new mod addAnim delAnim modAnim">
        <pc:chgData name="Puneet Agarwal" userId="5598ee11-02e9-4699-9622-e28b7f4b43ef" providerId="ADAL" clId="{3344A947-4357-2148-B075-0AC234E4D4F7}" dt="2022-01-19T23:30:10.506" v="325" actId="1076"/>
        <pc:sldMkLst>
          <pc:docMk/>
          <pc:sldMk cId="2356449535" sldId="429"/>
        </pc:sldMkLst>
        <pc:spChg chg="del">
          <ac:chgData name="Puneet Agarwal" userId="5598ee11-02e9-4699-9622-e28b7f4b43ef" providerId="ADAL" clId="{3344A947-4357-2148-B075-0AC234E4D4F7}" dt="2022-01-19T23:27:21.123" v="210" actId="478"/>
          <ac:spMkLst>
            <pc:docMk/>
            <pc:sldMk cId="2356449535" sldId="429"/>
            <ac:spMk id="2" creationId="{B8D651A2-BA35-D348-8278-479C22736FAD}"/>
          </ac:spMkLst>
        </pc:spChg>
        <pc:spChg chg="del">
          <ac:chgData name="Puneet Agarwal" userId="5598ee11-02e9-4699-9622-e28b7f4b43ef" providerId="ADAL" clId="{3344A947-4357-2148-B075-0AC234E4D4F7}" dt="2022-01-19T23:27:21.123" v="210" actId="478"/>
          <ac:spMkLst>
            <pc:docMk/>
            <pc:sldMk cId="2356449535" sldId="429"/>
            <ac:spMk id="3" creationId="{4250D79D-6DC1-C94E-BDF0-AF2DC7D0215D}"/>
          </ac:spMkLst>
        </pc:spChg>
        <pc:spChg chg="del">
          <ac:chgData name="Puneet Agarwal" userId="5598ee11-02e9-4699-9622-e28b7f4b43ef" providerId="ADAL" clId="{3344A947-4357-2148-B075-0AC234E4D4F7}" dt="2022-01-19T23:27:21.123" v="210" actId="478"/>
          <ac:spMkLst>
            <pc:docMk/>
            <pc:sldMk cId="2356449535" sldId="429"/>
            <ac:spMk id="4" creationId="{0B5912D1-A749-F941-957F-81F0D4E701A2}"/>
          </ac:spMkLst>
        </pc:spChg>
        <pc:spChg chg="del">
          <ac:chgData name="Puneet Agarwal" userId="5598ee11-02e9-4699-9622-e28b7f4b43ef" providerId="ADAL" clId="{3344A947-4357-2148-B075-0AC234E4D4F7}" dt="2022-01-19T23:27:21.123" v="210" actId="478"/>
          <ac:spMkLst>
            <pc:docMk/>
            <pc:sldMk cId="2356449535" sldId="429"/>
            <ac:spMk id="5" creationId="{53AFC138-3E9B-A440-9E0A-82B1143C5C83}"/>
          </ac:spMkLst>
        </pc:spChg>
        <pc:spChg chg="del">
          <ac:chgData name="Puneet Agarwal" userId="5598ee11-02e9-4699-9622-e28b7f4b43ef" providerId="ADAL" clId="{3344A947-4357-2148-B075-0AC234E4D4F7}" dt="2022-01-19T23:27:21.123" v="210" actId="478"/>
          <ac:spMkLst>
            <pc:docMk/>
            <pc:sldMk cId="2356449535" sldId="429"/>
            <ac:spMk id="6" creationId="{353C591A-27AD-4447-B637-AB0792F59D4B}"/>
          </ac:spMkLst>
        </pc:spChg>
        <pc:spChg chg="add mod">
          <ac:chgData name="Puneet Agarwal" userId="5598ee11-02e9-4699-9622-e28b7f4b43ef" providerId="ADAL" clId="{3344A947-4357-2148-B075-0AC234E4D4F7}" dt="2022-01-19T23:27:36.231" v="214" actId="1076"/>
          <ac:spMkLst>
            <pc:docMk/>
            <pc:sldMk cId="2356449535" sldId="429"/>
            <ac:spMk id="7" creationId="{9E09CB19-354F-424F-81FA-D61E78560C63}"/>
          </ac:spMkLst>
        </pc:spChg>
        <pc:spChg chg="add mod">
          <ac:chgData name="Puneet Agarwal" userId="5598ee11-02e9-4699-9622-e28b7f4b43ef" providerId="ADAL" clId="{3344A947-4357-2148-B075-0AC234E4D4F7}" dt="2022-01-19T23:27:50.958" v="216" actId="1076"/>
          <ac:spMkLst>
            <pc:docMk/>
            <pc:sldMk cId="2356449535" sldId="429"/>
            <ac:spMk id="10" creationId="{B44414C5-61B3-F747-A114-F4E3FC296CAE}"/>
          </ac:spMkLst>
        </pc:spChg>
        <pc:spChg chg="add mod">
          <ac:chgData name="Puneet Agarwal" userId="5598ee11-02e9-4699-9622-e28b7f4b43ef" providerId="ADAL" clId="{3344A947-4357-2148-B075-0AC234E4D4F7}" dt="2022-01-19T23:27:50.958" v="216" actId="1076"/>
          <ac:spMkLst>
            <pc:docMk/>
            <pc:sldMk cId="2356449535" sldId="429"/>
            <ac:spMk id="11" creationId="{6BFE1899-68D8-6F4D-A508-9D3F8DDC3A85}"/>
          </ac:spMkLst>
        </pc:spChg>
        <pc:spChg chg="add mod">
          <ac:chgData name="Puneet Agarwal" userId="5598ee11-02e9-4699-9622-e28b7f4b43ef" providerId="ADAL" clId="{3344A947-4357-2148-B075-0AC234E4D4F7}" dt="2022-01-19T23:27:50.958" v="216" actId="1076"/>
          <ac:spMkLst>
            <pc:docMk/>
            <pc:sldMk cId="2356449535" sldId="429"/>
            <ac:spMk id="12" creationId="{1F1950EA-ABAB-3C46-B87E-CFAD3D882404}"/>
          </ac:spMkLst>
        </pc:spChg>
        <pc:spChg chg="add mod">
          <ac:chgData name="Puneet Agarwal" userId="5598ee11-02e9-4699-9622-e28b7f4b43ef" providerId="ADAL" clId="{3344A947-4357-2148-B075-0AC234E4D4F7}" dt="2022-01-19T23:27:50.958" v="216" actId="1076"/>
          <ac:spMkLst>
            <pc:docMk/>
            <pc:sldMk cId="2356449535" sldId="429"/>
            <ac:spMk id="13" creationId="{982B1C6F-4E0C-CA42-89FA-3EE78EAED0EC}"/>
          </ac:spMkLst>
        </pc:spChg>
        <pc:spChg chg="add del mod">
          <ac:chgData name="Puneet Agarwal" userId="5598ee11-02e9-4699-9622-e28b7f4b43ef" providerId="ADAL" clId="{3344A947-4357-2148-B075-0AC234E4D4F7}" dt="2022-01-19T23:30:10.506" v="325" actId="1076"/>
          <ac:spMkLst>
            <pc:docMk/>
            <pc:sldMk cId="2356449535" sldId="429"/>
            <ac:spMk id="16" creationId="{AF3282E8-0276-5E44-85D8-4B3156791601}"/>
          </ac:spMkLst>
        </pc:spChg>
        <pc:spChg chg="add mod">
          <ac:chgData name="Puneet Agarwal" userId="5598ee11-02e9-4699-9622-e28b7f4b43ef" providerId="ADAL" clId="{3344A947-4357-2148-B075-0AC234E4D4F7}" dt="2022-01-19T23:28:11.948" v="221" actId="1076"/>
          <ac:spMkLst>
            <pc:docMk/>
            <pc:sldMk cId="2356449535" sldId="429"/>
            <ac:spMk id="17" creationId="{780AD1A2-3DFA-2A4D-8649-0B37992EEBC7}"/>
          </ac:spMkLst>
        </pc:spChg>
        <pc:cxnChg chg="add mod">
          <ac:chgData name="Puneet Agarwal" userId="5598ee11-02e9-4699-9622-e28b7f4b43ef" providerId="ADAL" clId="{3344A947-4357-2148-B075-0AC234E4D4F7}" dt="2022-01-19T23:27:50.958" v="216" actId="1076"/>
          <ac:cxnSpMkLst>
            <pc:docMk/>
            <pc:sldMk cId="2356449535" sldId="429"/>
            <ac:cxnSpMk id="8" creationId="{A9B15454-166A-FE4A-98B4-E848AF8D5D54}"/>
          </ac:cxnSpMkLst>
        </pc:cxnChg>
        <pc:cxnChg chg="add mod">
          <ac:chgData name="Puneet Agarwal" userId="5598ee11-02e9-4699-9622-e28b7f4b43ef" providerId="ADAL" clId="{3344A947-4357-2148-B075-0AC234E4D4F7}" dt="2022-01-19T23:27:50.958" v="216" actId="1076"/>
          <ac:cxnSpMkLst>
            <pc:docMk/>
            <pc:sldMk cId="2356449535" sldId="429"/>
            <ac:cxnSpMk id="9" creationId="{D43D7C56-49E1-0B44-916C-50DC330FC2F4}"/>
          </ac:cxnSpMkLst>
        </pc:cxnChg>
        <pc:cxnChg chg="add mod">
          <ac:chgData name="Puneet Agarwal" userId="5598ee11-02e9-4699-9622-e28b7f4b43ef" providerId="ADAL" clId="{3344A947-4357-2148-B075-0AC234E4D4F7}" dt="2022-01-19T23:28:06.931" v="220" actId="1076"/>
          <ac:cxnSpMkLst>
            <pc:docMk/>
            <pc:sldMk cId="2356449535" sldId="429"/>
            <ac:cxnSpMk id="14" creationId="{F634B4D5-A06E-014C-99E2-3788D7D06878}"/>
          </ac:cxnSpMkLst>
        </pc:cxnChg>
        <pc:cxnChg chg="add mod">
          <ac:chgData name="Puneet Agarwal" userId="5598ee11-02e9-4699-9622-e28b7f4b43ef" providerId="ADAL" clId="{3344A947-4357-2148-B075-0AC234E4D4F7}" dt="2022-01-19T23:28:03.747" v="219" actId="1076"/>
          <ac:cxnSpMkLst>
            <pc:docMk/>
            <pc:sldMk cId="2356449535" sldId="429"/>
            <ac:cxnSpMk id="15" creationId="{7EE2CA5D-E9A9-8146-9C3F-DC5D399BF7F1}"/>
          </ac:cxnSpMkLst>
        </pc:cxnChg>
      </pc:sldChg>
      <pc:sldChg chg="addSp delSp modSp add mod">
        <pc:chgData name="Puneet Agarwal" userId="5598ee11-02e9-4699-9622-e28b7f4b43ef" providerId="ADAL" clId="{3344A947-4357-2148-B075-0AC234E4D4F7}" dt="2022-01-19T23:45:36.158" v="473" actId="1076"/>
        <pc:sldMkLst>
          <pc:docMk/>
          <pc:sldMk cId="2457759265" sldId="430"/>
        </pc:sldMkLst>
        <pc:spChg chg="del">
          <ac:chgData name="Puneet Agarwal" userId="5598ee11-02e9-4699-9622-e28b7f4b43ef" providerId="ADAL" clId="{3344A947-4357-2148-B075-0AC234E4D4F7}" dt="2022-01-19T23:44:17.850" v="376" actId="478"/>
          <ac:spMkLst>
            <pc:docMk/>
            <pc:sldMk cId="2457759265" sldId="430"/>
            <ac:spMk id="2" creationId="{81989276-D8AE-F847-99F7-B92422E10241}"/>
          </ac:spMkLst>
        </pc:spChg>
        <pc:spChg chg="mod">
          <ac:chgData name="Puneet Agarwal" userId="5598ee11-02e9-4699-9622-e28b7f4b43ef" providerId="ADAL" clId="{3344A947-4357-2148-B075-0AC234E4D4F7}" dt="2022-01-19T23:43:48.410" v="366" actId="207"/>
          <ac:spMkLst>
            <pc:docMk/>
            <pc:sldMk cId="2457759265" sldId="430"/>
            <ac:spMk id="3" creationId="{638ACD39-1880-7049-BBF7-D7CD7A8240B5}"/>
          </ac:spMkLst>
        </pc:spChg>
        <pc:spChg chg="mod">
          <ac:chgData name="Puneet Agarwal" userId="5598ee11-02e9-4699-9622-e28b7f4b43ef" providerId="ADAL" clId="{3344A947-4357-2148-B075-0AC234E4D4F7}" dt="2022-01-19T23:43:57.095" v="367" actId="207"/>
          <ac:spMkLst>
            <pc:docMk/>
            <pc:sldMk cId="2457759265" sldId="430"/>
            <ac:spMk id="9" creationId="{A9A9D534-4C78-3D43-AFB4-01F5B2ACF076}"/>
          </ac:spMkLst>
        </pc:spChg>
        <pc:spChg chg="add mod">
          <ac:chgData name="Puneet Agarwal" userId="5598ee11-02e9-4699-9622-e28b7f4b43ef" providerId="ADAL" clId="{3344A947-4357-2148-B075-0AC234E4D4F7}" dt="2022-01-19T23:43:41.695" v="365" actId="13926"/>
          <ac:spMkLst>
            <pc:docMk/>
            <pc:sldMk cId="2457759265" sldId="430"/>
            <ac:spMk id="10" creationId="{340168FF-BE66-F04B-AC42-AB0C8B0AE756}"/>
          </ac:spMkLst>
        </pc:spChg>
        <pc:spChg chg="add mod">
          <ac:chgData name="Puneet Agarwal" userId="5598ee11-02e9-4699-9622-e28b7f4b43ef" providerId="ADAL" clId="{3344A947-4357-2148-B075-0AC234E4D4F7}" dt="2022-01-19T23:44:07.423" v="372" actId="20577"/>
          <ac:spMkLst>
            <pc:docMk/>
            <pc:sldMk cId="2457759265" sldId="430"/>
            <ac:spMk id="11" creationId="{F6E690F5-5C53-C347-8AFA-D08B6253751B}"/>
          </ac:spMkLst>
        </pc:spChg>
        <pc:spChg chg="add mod">
          <ac:chgData name="Puneet Agarwal" userId="5598ee11-02e9-4699-9622-e28b7f4b43ef" providerId="ADAL" clId="{3344A947-4357-2148-B075-0AC234E4D4F7}" dt="2022-01-19T23:44:14.375" v="375" actId="20577"/>
          <ac:spMkLst>
            <pc:docMk/>
            <pc:sldMk cId="2457759265" sldId="430"/>
            <ac:spMk id="13" creationId="{443BCADB-020C-C144-B087-B50CF6976C76}"/>
          </ac:spMkLst>
        </pc:spChg>
        <pc:spChg chg="mod">
          <ac:chgData name="Puneet Agarwal" userId="5598ee11-02e9-4699-9622-e28b7f4b43ef" providerId="ADAL" clId="{3344A947-4357-2148-B075-0AC234E4D4F7}" dt="2022-01-19T23:44:46.055" v="419" actId="20577"/>
          <ac:spMkLst>
            <pc:docMk/>
            <pc:sldMk cId="2457759265" sldId="430"/>
            <ac:spMk id="16" creationId="{CE914C0B-6D91-3945-8A99-745CF36D54A8}"/>
          </ac:spMkLst>
        </pc:spChg>
        <pc:spChg chg="mod">
          <ac:chgData name="Puneet Agarwal" userId="5598ee11-02e9-4699-9622-e28b7f4b43ef" providerId="ADAL" clId="{3344A947-4357-2148-B075-0AC234E4D4F7}" dt="2022-01-19T23:45:36.158" v="473" actId="1076"/>
          <ac:spMkLst>
            <pc:docMk/>
            <pc:sldMk cId="2457759265" sldId="430"/>
            <ac:spMk id="17" creationId="{7C83D9F8-6744-A944-AB30-23CF430EFFB8}"/>
          </ac:spMkLst>
        </pc:spChg>
      </pc:sldChg>
      <pc:sldChg chg="addSp modSp add mod modAnim">
        <pc:chgData name="Puneet Agarwal" userId="5598ee11-02e9-4699-9622-e28b7f4b43ef" providerId="ADAL" clId="{3344A947-4357-2148-B075-0AC234E4D4F7}" dt="2022-01-19T23:53:23.191" v="608"/>
        <pc:sldMkLst>
          <pc:docMk/>
          <pc:sldMk cId="3763062040" sldId="431"/>
        </pc:sldMkLst>
        <pc:spChg chg="add mod">
          <ac:chgData name="Puneet Agarwal" userId="5598ee11-02e9-4699-9622-e28b7f4b43ef" providerId="ADAL" clId="{3344A947-4357-2148-B075-0AC234E4D4F7}" dt="2022-01-19T23:50:48.670" v="479" actId="208"/>
          <ac:spMkLst>
            <pc:docMk/>
            <pc:sldMk cId="3763062040" sldId="431"/>
            <ac:spMk id="2" creationId="{43FD5843-05FA-2D42-BA81-989C33115FC3}"/>
          </ac:spMkLst>
        </pc:spChg>
        <pc:spChg chg="add mod">
          <ac:chgData name="Puneet Agarwal" userId="5598ee11-02e9-4699-9622-e28b7f4b43ef" providerId="ADAL" clId="{3344A947-4357-2148-B075-0AC234E4D4F7}" dt="2022-01-19T23:52:58.251" v="602" actId="1076"/>
          <ac:spMkLst>
            <pc:docMk/>
            <pc:sldMk cId="3763062040" sldId="431"/>
            <ac:spMk id="11" creationId="{9921C11F-FC1A-EB44-9C4E-64A203F0BA8C}"/>
          </ac:spMkLst>
        </pc:spChg>
        <pc:spChg chg="add mod">
          <ac:chgData name="Puneet Agarwal" userId="5598ee11-02e9-4699-9622-e28b7f4b43ef" providerId="ADAL" clId="{3344A947-4357-2148-B075-0AC234E4D4F7}" dt="2022-01-19T23:52:46.102" v="598" actId="1076"/>
          <ac:spMkLst>
            <pc:docMk/>
            <pc:sldMk cId="3763062040" sldId="431"/>
            <ac:spMk id="13" creationId="{ABAD4B3B-1633-0647-AEEC-3E2FBC5F1A55}"/>
          </ac:spMkLst>
        </pc:spChg>
        <pc:spChg chg="add mod">
          <ac:chgData name="Puneet Agarwal" userId="5598ee11-02e9-4699-9622-e28b7f4b43ef" providerId="ADAL" clId="{3344A947-4357-2148-B075-0AC234E4D4F7}" dt="2022-01-19T23:52:54.730" v="601" actId="1076"/>
          <ac:spMkLst>
            <pc:docMk/>
            <pc:sldMk cId="3763062040" sldId="431"/>
            <ac:spMk id="16" creationId="{E784D0A2-D219-264C-9307-D023A721CDAC}"/>
          </ac:spMkLst>
        </pc:spChg>
      </pc:sldChg>
      <pc:sldChg chg="addSp modSp add mod ord modAnim">
        <pc:chgData name="Puneet Agarwal" userId="5598ee11-02e9-4699-9622-e28b7f4b43ef" providerId="ADAL" clId="{3344A947-4357-2148-B075-0AC234E4D4F7}" dt="2022-01-19T23:55:28.485" v="672" actId="1076"/>
        <pc:sldMkLst>
          <pc:docMk/>
          <pc:sldMk cId="1632787419" sldId="432"/>
        </pc:sldMkLst>
        <pc:spChg chg="add mod">
          <ac:chgData name="Puneet Agarwal" userId="5598ee11-02e9-4699-9622-e28b7f4b43ef" providerId="ADAL" clId="{3344A947-4357-2148-B075-0AC234E4D4F7}" dt="2022-01-19T23:54:04.522" v="613" actId="1076"/>
          <ac:spMkLst>
            <pc:docMk/>
            <pc:sldMk cId="1632787419" sldId="432"/>
            <ac:spMk id="9" creationId="{78A277DF-844B-FA42-9214-A490CE9D1D4C}"/>
          </ac:spMkLst>
        </pc:spChg>
        <pc:spChg chg="add mod">
          <ac:chgData name="Puneet Agarwal" userId="5598ee11-02e9-4699-9622-e28b7f4b43ef" providerId="ADAL" clId="{3344A947-4357-2148-B075-0AC234E4D4F7}" dt="2022-01-19T23:54:15.725" v="615" actId="1076"/>
          <ac:spMkLst>
            <pc:docMk/>
            <pc:sldMk cId="1632787419" sldId="432"/>
            <ac:spMk id="11" creationId="{EE950A8C-D7AA-9F42-B69C-83BBEEC61106}"/>
          </ac:spMkLst>
        </pc:spChg>
        <pc:spChg chg="add mod">
          <ac:chgData name="Puneet Agarwal" userId="5598ee11-02e9-4699-9622-e28b7f4b43ef" providerId="ADAL" clId="{3344A947-4357-2148-B075-0AC234E4D4F7}" dt="2022-01-19T23:55:24.571" v="671" actId="1076"/>
          <ac:spMkLst>
            <pc:docMk/>
            <pc:sldMk cId="1632787419" sldId="432"/>
            <ac:spMk id="13" creationId="{643BF49A-BE4E-774D-A29B-6CCA6188AFAC}"/>
          </ac:spMkLst>
        </pc:spChg>
        <pc:spChg chg="add mod">
          <ac:chgData name="Puneet Agarwal" userId="5598ee11-02e9-4699-9622-e28b7f4b43ef" providerId="ADAL" clId="{3344A947-4357-2148-B075-0AC234E4D4F7}" dt="2022-01-19T23:55:28.485" v="672" actId="1076"/>
          <ac:spMkLst>
            <pc:docMk/>
            <pc:sldMk cId="1632787419" sldId="432"/>
            <ac:spMk id="16" creationId="{5052579C-1D9A-5249-A549-2C1494C33A82}"/>
          </ac:spMkLst>
        </pc:spChg>
        <pc:graphicFrameChg chg="modGraphic">
          <ac:chgData name="Puneet Agarwal" userId="5598ee11-02e9-4699-9622-e28b7f4b43ef" providerId="ADAL" clId="{3344A947-4357-2148-B075-0AC234E4D4F7}" dt="2022-01-19T23:54:49.934" v="661" actId="14734"/>
          <ac:graphicFrameMkLst>
            <pc:docMk/>
            <pc:sldMk cId="1632787419" sldId="432"/>
            <ac:graphicFrameMk id="8" creationId="{3643E660-7C18-D943-8716-43345D38664B}"/>
          </ac:graphicFrameMkLst>
        </pc:graphicFrameChg>
      </pc:sldChg>
      <pc:sldChg chg="addSp delSp modSp new mod">
        <pc:chgData name="Puneet Agarwal" userId="5598ee11-02e9-4699-9622-e28b7f4b43ef" providerId="ADAL" clId="{3344A947-4357-2148-B075-0AC234E4D4F7}" dt="2022-01-20T01:03:58.026" v="688" actId="1076"/>
        <pc:sldMkLst>
          <pc:docMk/>
          <pc:sldMk cId="2176322256" sldId="433"/>
        </pc:sldMkLst>
        <pc:spChg chg="del">
          <ac:chgData name="Puneet Agarwal" userId="5598ee11-02e9-4699-9622-e28b7f4b43ef" providerId="ADAL" clId="{3344A947-4357-2148-B075-0AC234E4D4F7}" dt="2022-01-20T01:02:38.336" v="674" actId="478"/>
          <ac:spMkLst>
            <pc:docMk/>
            <pc:sldMk cId="2176322256" sldId="433"/>
            <ac:spMk id="2" creationId="{76E575F6-B1EB-5643-8082-BDBB0267293A}"/>
          </ac:spMkLst>
        </pc:spChg>
        <pc:spChg chg="del">
          <ac:chgData name="Puneet Agarwal" userId="5598ee11-02e9-4699-9622-e28b7f4b43ef" providerId="ADAL" clId="{3344A947-4357-2148-B075-0AC234E4D4F7}" dt="2022-01-20T01:02:38.336" v="674" actId="478"/>
          <ac:spMkLst>
            <pc:docMk/>
            <pc:sldMk cId="2176322256" sldId="433"/>
            <ac:spMk id="3" creationId="{96329DE5-8C93-AD45-A505-252D4A5A446F}"/>
          </ac:spMkLst>
        </pc:spChg>
        <pc:spChg chg="del">
          <ac:chgData name="Puneet Agarwal" userId="5598ee11-02e9-4699-9622-e28b7f4b43ef" providerId="ADAL" clId="{3344A947-4357-2148-B075-0AC234E4D4F7}" dt="2022-01-20T01:02:38.336" v="674" actId="478"/>
          <ac:spMkLst>
            <pc:docMk/>
            <pc:sldMk cId="2176322256" sldId="433"/>
            <ac:spMk id="4" creationId="{46B31E16-E4E8-5146-A9AF-00F9147763C7}"/>
          </ac:spMkLst>
        </pc:spChg>
        <pc:spChg chg="del">
          <ac:chgData name="Puneet Agarwal" userId="5598ee11-02e9-4699-9622-e28b7f4b43ef" providerId="ADAL" clId="{3344A947-4357-2148-B075-0AC234E4D4F7}" dt="2022-01-20T01:02:38.336" v="674" actId="478"/>
          <ac:spMkLst>
            <pc:docMk/>
            <pc:sldMk cId="2176322256" sldId="433"/>
            <ac:spMk id="5" creationId="{04220128-B96B-EE4E-A810-ACA1F6E06DEA}"/>
          </ac:spMkLst>
        </pc:spChg>
        <pc:spChg chg="del">
          <ac:chgData name="Puneet Agarwal" userId="5598ee11-02e9-4699-9622-e28b7f4b43ef" providerId="ADAL" clId="{3344A947-4357-2148-B075-0AC234E4D4F7}" dt="2022-01-20T01:02:38.336" v="674" actId="478"/>
          <ac:spMkLst>
            <pc:docMk/>
            <pc:sldMk cId="2176322256" sldId="433"/>
            <ac:spMk id="6" creationId="{B1C9D81C-D591-544C-9CB1-D6C4B36C4CA8}"/>
          </ac:spMkLst>
        </pc:spChg>
        <pc:spChg chg="add mod">
          <ac:chgData name="Puneet Agarwal" userId="5598ee11-02e9-4699-9622-e28b7f4b43ef" providerId="ADAL" clId="{3344A947-4357-2148-B075-0AC234E4D4F7}" dt="2022-01-20T01:03:47.744" v="686" actId="1076"/>
          <ac:spMkLst>
            <pc:docMk/>
            <pc:sldMk cId="2176322256" sldId="433"/>
            <ac:spMk id="8" creationId="{9A618C55-E14D-0242-8CE9-C1840FD5C30D}"/>
          </ac:spMkLst>
        </pc:spChg>
        <pc:spChg chg="add mod">
          <ac:chgData name="Puneet Agarwal" userId="5598ee11-02e9-4699-9622-e28b7f4b43ef" providerId="ADAL" clId="{3344A947-4357-2148-B075-0AC234E4D4F7}" dt="2022-01-20T01:03:36.990" v="684" actId="1076"/>
          <ac:spMkLst>
            <pc:docMk/>
            <pc:sldMk cId="2176322256" sldId="433"/>
            <ac:spMk id="9" creationId="{B13050BC-2747-BE4B-A8EC-C1FB05FA0813}"/>
          </ac:spMkLst>
        </pc:spChg>
        <pc:spChg chg="add mod">
          <ac:chgData name="Puneet Agarwal" userId="5598ee11-02e9-4699-9622-e28b7f4b43ef" providerId="ADAL" clId="{3344A947-4357-2148-B075-0AC234E4D4F7}" dt="2022-01-20T01:03:18.642" v="680" actId="1076"/>
          <ac:spMkLst>
            <pc:docMk/>
            <pc:sldMk cId="2176322256" sldId="433"/>
            <ac:spMk id="10" creationId="{2076A13E-B551-0242-97DA-F2316A3977B4}"/>
          </ac:spMkLst>
        </pc:spChg>
        <pc:spChg chg="add mod">
          <ac:chgData name="Puneet Agarwal" userId="5598ee11-02e9-4699-9622-e28b7f4b43ef" providerId="ADAL" clId="{3344A947-4357-2148-B075-0AC234E4D4F7}" dt="2022-01-20T01:03:28.362" v="682" actId="1076"/>
          <ac:spMkLst>
            <pc:docMk/>
            <pc:sldMk cId="2176322256" sldId="433"/>
            <ac:spMk id="11" creationId="{8B0D7BC3-12E3-354B-A2C2-39FC4310C52E}"/>
          </ac:spMkLst>
        </pc:spChg>
        <pc:picChg chg="add mod">
          <ac:chgData name="Puneet Agarwal" userId="5598ee11-02e9-4699-9622-e28b7f4b43ef" providerId="ADAL" clId="{3344A947-4357-2148-B075-0AC234E4D4F7}" dt="2022-01-20T01:03:58.026" v="688" actId="1076"/>
          <ac:picMkLst>
            <pc:docMk/>
            <pc:sldMk cId="2176322256" sldId="433"/>
            <ac:picMk id="7" creationId="{69E621F7-EE2D-FE4D-91D7-AAAD52EE46D4}"/>
          </ac:picMkLst>
        </pc:picChg>
      </pc:sldChg>
      <pc:sldChg chg="modSp add del mod">
        <pc:chgData name="Puneet Agarwal" userId="5598ee11-02e9-4699-9622-e28b7f4b43ef" providerId="ADAL" clId="{3344A947-4357-2148-B075-0AC234E4D4F7}" dt="2022-01-20T01:08:14.093" v="695" actId="2696"/>
        <pc:sldMkLst>
          <pc:docMk/>
          <pc:sldMk cId="3093627546" sldId="434"/>
        </pc:sldMkLst>
        <pc:spChg chg="mod">
          <ac:chgData name="Puneet Agarwal" userId="5598ee11-02e9-4699-9622-e28b7f4b43ef" providerId="ADAL" clId="{3344A947-4357-2148-B075-0AC234E4D4F7}" dt="2022-01-20T01:07:27.109" v="694" actId="207"/>
          <ac:spMkLst>
            <pc:docMk/>
            <pc:sldMk cId="3093627546" sldId="434"/>
            <ac:spMk id="9" creationId="{CBF4692D-0EC2-EF4F-94FD-9232D7E07AD3}"/>
          </ac:spMkLst>
        </pc:spChg>
      </pc:sldChg>
    </pc:docChg>
  </pc:docChgLst>
  <pc:docChgLst>
    <pc:chgData name="Puneet Agarwal" userId="5598ee11-02e9-4699-9622-e28b7f4b43ef" providerId="ADAL" clId="{A1220A10-33E7-EE42-9733-BA1362CEAA98}"/>
    <pc:docChg chg="undo custSel addSld delSld modSld sldOrd">
      <pc:chgData name="Puneet Agarwal" userId="5598ee11-02e9-4699-9622-e28b7f4b43ef" providerId="ADAL" clId="{A1220A10-33E7-EE42-9733-BA1362CEAA98}" dt="2022-01-19T20:46:15.937" v="3272"/>
      <pc:docMkLst>
        <pc:docMk/>
      </pc:docMkLst>
      <pc:sldChg chg="addSp delSp modSp del mod">
        <pc:chgData name="Puneet Agarwal" userId="5598ee11-02e9-4699-9622-e28b7f4b43ef" providerId="ADAL" clId="{A1220A10-33E7-EE42-9733-BA1362CEAA98}" dt="2022-01-19T19:13:11.790" v="2404" actId="2696"/>
        <pc:sldMkLst>
          <pc:docMk/>
          <pc:sldMk cId="3850034341" sldId="393"/>
        </pc:sldMkLst>
        <pc:spChg chg="mod">
          <ac:chgData name="Puneet Agarwal" userId="5598ee11-02e9-4699-9622-e28b7f4b43ef" providerId="ADAL" clId="{A1220A10-33E7-EE42-9733-BA1362CEAA98}" dt="2022-01-18T21:21:09.744" v="351" actId="113"/>
          <ac:spMkLst>
            <pc:docMk/>
            <pc:sldMk cId="3850034341" sldId="393"/>
            <ac:spMk id="2" creationId="{71C84B29-A3DF-344C-AC2B-569D6B9FC97A}"/>
          </ac:spMkLst>
        </pc:spChg>
        <pc:spChg chg="add mod">
          <ac:chgData name="Puneet Agarwal" userId="5598ee11-02e9-4699-9622-e28b7f4b43ef" providerId="ADAL" clId="{A1220A10-33E7-EE42-9733-BA1362CEAA98}" dt="2022-01-18T21:22:42.804" v="440" actId="1076"/>
          <ac:spMkLst>
            <pc:docMk/>
            <pc:sldMk cId="3850034341" sldId="393"/>
            <ac:spMk id="3" creationId="{FA4BC1AC-233F-8440-8845-735B80196F88}"/>
          </ac:spMkLst>
        </pc:spChg>
        <pc:spChg chg="add del mod">
          <ac:chgData name="Puneet Agarwal" userId="5598ee11-02e9-4699-9622-e28b7f4b43ef" providerId="ADAL" clId="{A1220A10-33E7-EE42-9733-BA1362CEAA98}" dt="2022-01-18T21:22:46.984" v="443"/>
          <ac:spMkLst>
            <pc:docMk/>
            <pc:sldMk cId="3850034341" sldId="393"/>
            <ac:spMk id="4" creationId="{770BFA0A-B5C9-A445-A321-591ACC52F536}"/>
          </ac:spMkLst>
        </pc:spChg>
        <pc:spChg chg="mod">
          <ac:chgData name="Puneet Agarwal" userId="5598ee11-02e9-4699-9622-e28b7f4b43ef" providerId="ADAL" clId="{A1220A10-33E7-EE42-9733-BA1362CEAA98}" dt="2022-01-18T21:16:22.764" v="34" actId="20577"/>
          <ac:spMkLst>
            <pc:docMk/>
            <pc:sldMk cId="3850034341" sldId="393"/>
            <ac:spMk id="7" creationId="{B353604D-CFF1-5E45-861B-7A89B937D109}"/>
          </ac:spMkLst>
        </pc:spChg>
      </pc:sldChg>
      <pc:sldChg chg="addSp delSp modSp add mod ord">
        <pc:chgData name="Puneet Agarwal" userId="5598ee11-02e9-4699-9622-e28b7f4b43ef" providerId="ADAL" clId="{A1220A10-33E7-EE42-9733-BA1362CEAA98}" dt="2022-01-19T19:17:44.920" v="2449" actId="1076"/>
        <pc:sldMkLst>
          <pc:docMk/>
          <pc:sldMk cId="693588501" sldId="394"/>
        </pc:sldMkLst>
        <pc:spChg chg="del">
          <ac:chgData name="Puneet Agarwal" userId="5598ee11-02e9-4699-9622-e28b7f4b43ef" providerId="ADAL" clId="{A1220A10-33E7-EE42-9733-BA1362CEAA98}" dt="2022-01-18T21:23:11.627" v="445" actId="478"/>
          <ac:spMkLst>
            <pc:docMk/>
            <pc:sldMk cId="693588501" sldId="394"/>
            <ac:spMk id="2" creationId="{71C84B29-A3DF-344C-AC2B-569D6B9FC97A}"/>
          </ac:spMkLst>
        </pc:spChg>
        <pc:spChg chg="del">
          <ac:chgData name="Puneet Agarwal" userId="5598ee11-02e9-4699-9622-e28b7f4b43ef" providerId="ADAL" clId="{A1220A10-33E7-EE42-9733-BA1362CEAA98}" dt="2022-01-18T21:23:11.627" v="445" actId="478"/>
          <ac:spMkLst>
            <pc:docMk/>
            <pc:sldMk cId="693588501" sldId="394"/>
            <ac:spMk id="3" creationId="{FA4BC1AC-233F-8440-8845-735B80196F88}"/>
          </ac:spMkLst>
        </pc:spChg>
        <pc:spChg chg="add del">
          <ac:chgData name="Puneet Agarwal" userId="5598ee11-02e9-4699-9622-e28b7f4b43ef" providerId="ADAL" clId="{A1220A10-33E7-EE42-9733-BA1362CEAA98}" dt="2022-01-18T21:23:14.027" v="447" actId="22"/>
          <ac:spMkLst>
            <pc:docMk/>
            <pc:sldMk cId="693588501" sldId="394"/>
            <ac:spMk id="6" creationId="{9EC3CBE0-C0E1-604F-8A33-9BB1CA277192}"/>
          </ac:spMkLst>
        </pc:spChg>
        <pc:spChg chg="mod">
          <ac:chgData name="Puneet Agarwal" userId="5598ee11-02e9-4699-9622-e28b7f4b43ef" providerId="ADAL" clId="{A1220A10-33E7-EE42-9733-BA1362CEAA98}" dt="2022-01-18T21:25:32.324" v="503" actId="1076"/>
          <ac:spMkLst>
            <pc:docMk/>
            <pc:sldMk cId="693588501" sldId="394"/>
            <ac:spMk id="7" creationId="{B353604D-CFF1-5E45-861B-7A89B937D109}"/>
          </ac:spMkLst>
        </pc:spChg>
        <pc:spChg chg="add del">
          <ac:chgData name="Puneet Agarwal" userId="5598ee11-02e9-4699-9622-e28b7f4b43ef" providerId="ADAL" clId="{A1220A10-33E7-EE42-9733-BA1362CEAA98}" dt="2022-01-18T21:23:24.290" v="450" actId="22"/>
          <ac:spMkLst>
            <pc:docMk/>
            <pc:sldMk cId="693588501" sldId="394"/>
            <ac:spMk id="8" creationId="{0754D36B-31AB-EF42-A481-F530BC38C917}"/>
          </ac:spMkLst>
        </pc:spChg>
        <pc:graphicFrameChg chg="add mod modGraphic">
          <ac:chgData name="Puneet Agarwal" userId="5598ee11-02e9-4699-9622-e28b7f4b43ef" providerId="ADAL" clId="{A1220A10-33E7-EE42-9733-BA1362CEAA98}" dt="2022-01-19T19:17:44.920" v="2449" actId="1076"/>
          <ac:graphicFrameMkLst>
            <pc:docMk/>
            <pc:sldMk cId="693588501" sldId="394"/>
            <ac:graphicFrameMk id="9" creationId="{3348A3B0-23ED-9C40-8EC3-963A2FB18E86}"/>
          </ac:graphicFrameMkLst>
        </pc:graphicFrameChg>
        <pc:graphicFrameChg chg="add del mod">
          <ac:chgData name="Puneet Agarwal" userId="5598ee11-02e9-4699-9622-e28b7f4b43ef" providerId="ADAL" clId="{A1220A10-33E7-EE42-9733-BA1362CEAA98}" dt="2022-01-18T21:25:48.395" v="507" actId="478"/>
          <ac:graphicFrameMkLst>
            <pc:docMk/>
            <pc:sldMk cId="693588501" sldId="394"/>
            <ac:graphicFrameMk id="10" creationId="{0B08E5D3-C46F-1740-9E01-E91275B432F8}"/>
          </ac:graphicFrameMkLst>
        </pc:graphicFrameChg>
        <pc:graphicFrameChg chg="add mod modGraphic">
          <ac:chgData name="Puneet Agarwal" userId="5598ee11-02e9-4699-9622-e28b7f4b43ef" providerId="ADAL" clId="{A1220A10-33E7-EE42-9733-BA1362CEAA98}" dt="2022-01-19T19:17:41.862" v="2448" actId="1076"/>
          <ac:graphicFrameMkLst>
            <pc:docMk/>
            <pc:sldMk cId="693588501" sldId="394"/>
            <ac:graphicFrameMk id="11" creationId="{C5035D20-548A-8040-B3CA-975EAAC36CFD}"/>
          </ac:graphicFrameMkLst>
        </pc:graphicFrameChg>
      </pc:sldChg>
      <pc:sldChg chg="addSp delSp modSp add mod">
        <pc:chgData name="Puneet Agarwal" userId="5598ee11-02e9-4699-9622-e28b7f4b43ef" providerId="ADAL" clId="{A1220A10-33E7-EE42-9733-BA1362CEAA98}" dt="2022-01-19T19:24:41.605" v="2484" actId="113"/>
        <pc:sldMkLst>
          <pc:docMk/>
          <pc:sldMk cId="1862419251" sldId="395"/>
        </pc:sldMkLst>
        <pc:spChg chg="add del mod">
          <ac:chgData name="Puneet Agarwal" userId="5598ee11-02e9-4699-9622-e28b7f4b43ef" providerId="ADAL" clId="{A1220A10-33E7-EE42-9733-BA1362CEAA98}" dt="2022-01-19T19:24:41.605" v="2484" actId="113"/>
          <ac:spMkLst>
            <pc:docMk/>
            <pc:sldMk cId="1862419251" sldId="395"/>
            <ac:spMk id="2" creationId="{71C84B29-A3DF-344C-AC2B-569D6B9FC97A}"/>
          </ac:spMkLst>
        </pc:spChg>
        <pc:spChg chg="del">
          <ac:chgData name="Puneet Agarwal" userId="5598ee11-02e9-4699-9622-e28b7f4b43ef" providerId="ADAL" clId="{A1220A10-33E7-EE42-9733-BA1362CEAA98}" dt="2022-01-18T21:42:14.880" v="870" actId="478"/>
          <ac:spMkLst>
            <pc:docMk/>
            <pc:sldMk cId="1862419251" sldId="395"/>
            <ac:spMk id="3" creationId="{FA4BC1AC-233F-8440-8845-735B80196F88}"/>
          </ac:spMkLst>
        </pc:spChg>
        <pc:spChg chg="add del mod">
          <ac:chgData name="Puneet Agarwal" userId="5598ee11-02e9-4699-9622-e28b7f4b43ef" providerId="ADAL" clId="{A1220A10-33E7-EE42-9733-BA1362CEAA98}" dt="2022-01-19T19:24:17.995" v="2476" actId="478"/>
          <ac:spMkLst>
            <pc:docMk/>
            <pc:sldMk cId="1862419251" sldId="395"/>
            <ac:spMk id="6" creationId="{C035C30E-6A29-6545-AEC9-8FEFB04717DD}"/>
          </ac:spMkLst>
        </pc:spChg>
        <pc:spChg chg="mod">
          <ac:chgData name="Puneet Agarwal" userId="5598ee11-02e9-4699-9622-e28b7f4b43ef" providerId="ADAL" clId="{A1220A10-33E7-EE42-9733-BA1362CEAA98}" dt="2022-01-19T19:24:34.252" v="2482" actId="1076"/>
          <ac:spMkLst>
            <pc:docMk/>
            <pc:sldMk cId="1862419251" sldId="395"/>
            <ac:spMk id="7" creationId="{B353604D-CFF1-5E45-861B-7A89B937D109}"/>
          </ac:spMkLst>
        </pc:spChg>
        <pc:spChg chg="add del mod">
          <ac:chgData name="Puneet Agarwal" userId="5598ee11-02e9-4699-9622-e28b7f4b43ef" providerId="ADAL" clId="{A1220A10-33E7-EE42-9733-BA1362CEAA98}" dt="2022-01-19T19:24:21.556" v="2477" actId="478"/>
          <ac:spMkLst>
            <pc:docMk/>
            <pc:sldMk cId="1862419251" sldId="395"/>
            <ac:spMk id="8" creationId="{B71F733D-6DB7-7143-9EC8-2C5B4972B775}"/>
          </ac:spMkLst>
        </pc:spChg>
        <pc:spChg chg="add del">
          <ac:chgData name="Puneet Agarwal" userId="5598ee11-02e9-4699-9622-e28b7f4b43ef" providerId="ADAL" clId="{A1220A10-33E7-EE42-9733-BA1362CEAA98}" dt="2022-01-18T21:46:36.533" v="1030" actId="22"/>
          <ac:spMkLst>
            <pc:docMk/>
            <pc:sldMk cId="1862419251" sldId="395"/>
            <ac:spMk id="9" creationId="{A542E1E8-0563-D447-9AD0-3B12FDFE7A51}"/>
          </ac:spMkLst>
        </pc:spChg>
        <pc:spChg chg="add del mod">
          <ac:chgData name="Puneet Agarwal" userId="5598ee11-02e9-4699-9622-e28b7f4b43ef" providerId="ADAL" clId="{A1220A10-33E7-EE42-9733-BA1362CEAA98}" dt="2022-01-19T19:24:24.156" v="2478" actId="478"/>
          <ac:spMkLst>
            <pc:docMk/>
            <pc:sldMk cId="1862419251" sldId="395"/>
            <ac:spMk id="11" creationId="{335630C5-7E09-0F4B-A7BE-DC73662C4F8B}"/>
          </ac:spMkLst>
        </pc:spChg>
        <pc:spChg chg="add del mod">
          <ac:chgData name="Puneet Agarwal" userId="5598ee11-02e9-4699-9622-e28b7f4b43ef" providerId="ADAL" clId="{A1220A10-33E7-EE42-9733-BA1362CEAA98}" dt="2022-01-19T19:24:26.354" v="2479" actId="478"/>
          <ac:spMkLst>
            <pc:docMk/>
            <pc:sldMk cId="1862419251" sldId="395"/>
            <ac:spMk id="12" creationId="{FACF2431-3E10-D044-A9AC-338A84C745E8}"/>
          </ac:spMkLst>
        </pc:spChg>
        <pc:spChg chg="add del mod">
          <ac:chgData name="Puneet Agarwal" userId="5598ee11-02e9-4699-9622-e28b7f4b43ef" providerId="ADAL" clId="{A1220A10-33E7-EE42-9733-BA1362CEAA98}" dt="2022-01-19T19:23:13.154" v="2472" actId="478"/>
          <ac:spMkLst>
            <pc:docMk/>
            <pc:sldMk cId="1862419251" sldId="395"/>
            <ac:spMk id="13" creationId="{006A3527-00AE-0C4F-A739-B041DDD82DA4}"/>
          </ac:spMkLst>
        </pc:spChg>
        <pc:graphicFrameChg chg="add del mod modGraphic">
          <ac:chgData name="Puneet Agarwal" userId="5598ee11-02e9-4699-9622-e28b7f4b43ef" providerId="ADAL" clId="{A1220A10-33E7-EE42-9733-BA1362CEAA98}" dt="2022-01-18T21:45:14.984" v="1016" actId="478"/>
          <ac:graphicFrameMkLst>
            <pc:docMk/>
            <pc:sldMk cId="1862419251" sldId="395"/>
            <ac:graphicFrameMk id="5" creationId="{3715D68A-9923-0D48-96CE-A243B5C2E1B7}"/>
          </ac:graphicFrameMkLst>
        </pc:graphicFrameChg>
        <pc:picChg chg="add del mod">
          <ac:chgData name="Puneet Agarwal" userId="5598ee11-02e9-4699-9622-e28b7f4b43ef" providerId="ADAL" clId="{A1220A10-33E7-EE42-9733-BA1362CEAA98}" dt="2022-01-19T19:24:28.329" v="2480" actId="478"/>
          <ac:picMkLst>
            <pc:docMk/>
            <pc:sldMk cId="1862419251" sldId="395"/>
            <ac:picMk id="10" creationId="{E70BE739-4B3B-D84C-B84F-BE670017D259}"/>
          </ac:picMkLst>
        </pc:picChg>
      </pc:sldChg>
      <pc:sldChg chg="addSp delSp modSp new mod">
        <pc:chgData name="Puneet Agarwal" userId="5598ee11-02e9-4699-9622-e28b7f4b43ef" providerId="ADAL" clId="{A1220A10-33E7-EE42-9733-BA1362CEAA98}" dt="2022-01-18T21:59:45.733" v="1208" actId="20577"/>
        <pc:sldMkLst>
          <pc:docMk/>
          <pc:sldMk cId="2147395701" sldId="396"/>
        </pc:sldMkLst>
        <pc:spChg chg="del">
          <ac:chgData name="Puneet Agarwal" userId="5598ee11-02e9-4699-9622-e28b7f4b43ef" providerId="ADAL" clId="{A1220A10-33E7-EE42-9733-BA1362CEAA98}" dt="2022-01-18T21:50:09.922" v="1097" actId="478"/>
          <ac:spMkLst>
            <pc:docMk/>
            <pc:sldMk cId="2147395701" sldId="396"/>
            <ac:spMk id="2" creationId="{1314DB43-F244-864A-9D87-B3C084D7FF2F}"/>
          </ac:spMkLst>
        </pc:spChg>
        <pc:spChg chg="del">
          <ac:chgData name="Puneet Agarwal" userId="5598ee11-02e9-4699-9622-e28b7f4b43ef" providerId="ADAL" clId="{A1220A10-33E7-EE42-9733-BA1362CEAA98}" dt="2022-01-18T21:50:09.922" v="1097" actId="478"/>
          <ac:spMkLst>
            <pc:docMk/>
            <pc:sldMk cId="2147395701" sldId="396"/>
            <ac:spMk id="3" creationId="{7756CF7A-3E3C-C242-BB51-0C9669E26FDE}"/>
          </ac:spMkLst>
        </pc:spChg>
        <pc:spChg chg="del">
          <ac:chgData name="Puneet Agarwal" userId="5598ee11-02e9-4699-9622-e28b7f4b43ef" providerId="ADAL" clId="{A1220A10-33E7-EE42-9733-BA1362CEAA98}" dt="2022-01-18T21:50:09.922" v="1097" actId="478"/>
          <ac:spMkLst>
            <pc:docMk/>
            <pc:sldMk cId="2147395701" sldId="396"/>
            <ac:spMk id="4" creationId="{EAB370DB-A696-9044-948A-32C7220CE40A}"/>
          </ac:spMkLst>
        </pc:spChg>
        <pc:spChg chg="del">
          <ac:chgData name="Puneet Agarwal" userId="5598ee11-02e9-4699-9622-e28b7f4b43ef" providerId="ADAL" clId="{A1220A10-33E7-EE42-9733-BA1362CEAA98}" dt="2022-01-18T21:50:09.922" v="1097" actId="478"/>
          <ac:spMkLst>
            <pc:docMk/>
            <pc:sldMk cId="2147395701" sldId="396"/>
            <ac:spMk id="5" creationId="{8E908F48-22F9-4C41-AB7A-E3E152C535F6}"/>
          </ac:spMkLst>
        </pc:spChg>
        <pc:spChg chg="del">
          <ac:chgData name="Puneet Agarwal" userId="5598ee11-02e9-4699-9622-e28b7f4b43ef" providerId="ADAL" clId="{A1220A10-33E7-EE42-9733-BA1362CEAA98}" dt="2022-01-18T21:50:09.922" v="1097" actId="478"/>
          <ac:spMkLst>
            <pc:docMk/>
            <pc:sldMk cId="2147395701" sldId="396"/>
            <ac:spMk id="6" creationId="{CC6C1AE8-B94B-D043-9CE3-6C2A2DF72AA9}"/>
          </ac:spMkLst>
        </pc:spChg>
        <pc:spChg chg="add mod">
          <ac:chgData name="Puneet Agarwal" userId="5598ee11-02e9-4699-9622-e28b7f4b43ef" providerId="ADAL" clId="{A1220A10-33E7-EE42-9733-BA1362CEAA98}" dt="2022-01-18T21:55:04.190" v="1126" actId="1076"/>
          <ac:spMkLst>
            <pc:docMk/>
            <pc:sldMk cId="2147395701" sldId="396"/>
            <ac:spMk id="7" creationId="{2D45C761-027E-4647-BAC4-77B5414028D6}"/>
          </ac:spMkLst>
        </pc:spChg>
        <pc:spChg chg="add del">
          <ac:chgData name="Puneet Agarwal" userId="5598ee11-02e9-4699-9622-e28b7f4b43ef" providerId="ADAL" clId="{A1220A10-33E7-EE42-9733-BA1362CEAA98}" dt="2022-01-18T21:55:56.598" v="1138" actId="22"/>
          <ac:spMkLst>
            <pc:docMk/>
            <pc:sldMk cId="2147395701" sldId="396"/>
            <ac:spMk id="12" creationId="{40EAA9FD-E318-C74E-A9F2-115E1A52B1F4}"/>
          </ac:spMkLst>
        </pc:spChg>
        <pc:spChg chg="add del mod">
          <ac:chgData name="Puneet Agarwal" userId="5598ee11-02e9-4699-9622-e28b7f4b43ef" providerId="ADAL" clId="{A1220A10-33E7-EE42-9733-BA1362CEAA98}" dt="2022-01-18T21:57:18.310" v="1159" actId="478"/>
          <ac:spMkLst>
            <pc:docMk/>
            <pc:sldMk cId="2147395701" sldId="396"/>
            <ac:spMk id="14" creationId="{5D859286-A9B3-2644-999C-78D3BE155747}"/>
          </ac:spMkLst>
        </pc:spChg>
        <pc:spChg chg="add mod">
          <ac:chgData name="Puneet Agarwal" userId="5598ee11-02e9-4699-9622-e28b7f4b43ef" providerId="ADAL" clId="{A1220A10-33E7-EE42-9733-BA1362CEAA98}" dt="2022-01-18T21:58:41.993" v="1190" actId="1076"/>
          <ac:spMkLst>
            <pc:docMk/>
            <pc:sldMk cId="2147395701" sldId="396"/>
            <ac:spMk id="15" creationId="{B30B085D-F701-984E-B2C4-70F6356C56D0}"/>
          </ac:spMkLst>
        </pc:spChg>
        <pc:spChg chg="add mod">
          <ac:chgData name="Puneet Agarwal" userId="5598ee11-02e9-4699-9622-e28b7f4b43ef" providerId="ADAL" clId="{A1220A10-33E7-EE42-9733-BA1362CEAA98}" dt="2022-01-18T21:59:45.733" v="1208" actId="20577"/>
          <ac:spMkLst>
            <pc:docMk/>
            <pc:sldMk cId="2147395701" sldId="396"/>
            <ac:spMk id="16" creationId="{D383AF62-75B0-934D-BF3A-B93B357A7542}"/>
          </ac:spMkLst>
        </pc:spChg>
        <pc:graphicFrameChg chg="add del mod">
          <ac:chgData name="Puneet Agarwal" userId="5598ee11-02e9-4699-9622-e28b7f4b43ef" providerId="ADAL" clId="{A1220A10-33E7-EE42-9733-BA1362CEAA98}" dt="2022-01-18T21:55:16.869" v="1128"/>
          <ac:graphicFrameMkLst>
            <pc:docMk/>
            <pc:sldMk cId="2147395701" sldId="396"/>
            <ac:graphicFrameMk id="8" creationId="{97A2D9CD-A5DA-7149-BA5E-66284DEB8C98}"/>
          </ac:graphicFrameMkLst>
        </pc:graphicFrameChg>
        <pc:graphicFrameChg chg="add del mod">
          <ac:chgData name="Puneet Agarwal" userId="5598ee11-02e9-4699-9622-e28b7f4b43ef" providerId="ADAL" clId="{A1220A10-33E7-EE42-9733-BA1362CEAA98}" dt="2022-01-18T21:55:52.465" v="1135"/>
          <ac:graphicFrameMkLst>
            <pc:docMk/>
            <pc:sldMk cId="2147395701" sldId="396"/>
            <ac:graphicFrameMk id="10" creationId="{D69EE6EB-85D4-784A-97F3-177F10BE06D9}"/>
          </ac:graphicFrameMkLst>
        </pc:graphicFrameChg>
        <pc:picChg chg="add mod">
          <ac:chgData name="Puneet Agarwal" userId="5598ee11-02e9-4699-9622-e28b7f4b43ef" providerId="ADAL" clId="{A1220A10-33E7-EE42-9733-BA1362CEAA98}" dt="2022-01-18T21:56:30.860" v="1145" actId="1076"/>
          <ac:picMkLst>
            <pc:docMk/>
            <pc:sldMk cId="2147395701" sldId="396"/>
            <ac:picMk id="9" creationId="{48222816-24C7-DB40-89FC-D5BADAFE712E}"/>
          </ac:picMkLst>
        </pc:picChg>
        <pc:picChg chg="add mod">
          <ac:chgData name="Puneet Agarwal" userId="5598ee11-02e9-4699-9622-e28b7f4b43ef" providerId="ADAL" clId="{A1220A10-33E7-EE42-9733-BA1362CEAA98}" dt="2022-01-18T21:56:24.665" v="1144" actId="1076"/>
          <ac:picMkLst>
            <pc:docMk/>
            <pc:sldMk cId="2147395701" sldId="396"/>
            <ac:picMk id="13" creationId="{6995D258-3939-F741-946B-EDEA37E48A1C}"/>
          </ac:picMkLst>
        </pc:picChg>
      </pc:sldChg>
      <pc:sldChg chg="addSp delSp modSp add mod">
        <pc:chgData name="Puneet Agarwal" userId="5598ee11-02e9-4699-9622-e28b7f4b43ef" providerId="ADAL" clId="{A1220A10-33E7-EE42-9733-BA1362CEAA98}" dt="2022-01-18T22:07:55.399" v="1293" actId="1076"/>
        <pc:sldMkLst>
          <pc:docMk/>
          <pc:sldMk cId="3106087720" sldId="397"/>
        </pc:sldMkLst>
        <pc:spChg chg="mod">
          <ac:chgData name="Puneet Agarwal" userId="5598ee11-02e9-4699-9622-e28b7f4b43ef" providerId="ADAL" clId="{A1220A10-33E7-EE42-9733-BA1362CEAA98}" dt="2022-01-18T22:00:01.470" v="1214" actId="20577"/>
          <ac:spMkLst>
            <pc:docMk/>
            <pc:sldMk cId="3106087720" sldId="397"/>
            <ac:spMk id="7" creationId="{2D45C761-027E-4647-BAC4-77B5414028D6}"/>
          </ac:spMkLst>
        </pc:spChg>
        <pc:spChg chg="mod">
          <ac:chgData name="Puneet Agarwal" userId="5598ee11-02e9-4699-9622-e28b7f4b43ef" providerId="ADAL" clId="{A1220A10-33E7-EE42-9733-BA1362CEAA98}" dt="2022-01-18T22:06:30.100" v="1277" actId="20577"/>
          <ac:spMkLst>
            <pc:docMk/>
            <pc:sldMk cId="3106087720" sldId="397"/>
            <ac:spMk id="15" creationId="{B30B085D-F701-984E-B2C4-70F6356C56D0}"/>
          </ac:spMkLst>
        </pc:spChg>
        <pc:spChg chg="mod">
          <ac:chgData name="Puneet Agarwal" userId="5598ee11-02e9-4699-9622-e28b7f4b43ef" providerId="ADAL" clId="{A1220A10-33E7-EE42-9733-BA1362CEAA98}" dt="2022-01-18T22:07:14.678" v="1285" actId="20577"/>
          <ac:spMkLst>
            <pc:docMk/>
            <pc:sldMk cId="3106087720" sldId="397"/>
            <ac:spMk id="16" creationId="{D383AF62-75B0-934D-BF3A-B93B357A7542}"/>
          </ac:spMkLst>
        </pc:spChg>
        <pc:picChg chg="add del mod">
          <ac:chgData name="Puneet Agarwal" userId="5598ee11-02e9-4699-9622-e28b7f4b43ef" providerId="ADAL" clId="{A1220A10-33E7-EE42-9733-BA1362CEAA98}" dt="2022-01-18T22:02:16.351" v="1265"/>
          <ac:picMkLst>
            <pc:docMk/>
            <pc:sldMk cId="3106087720" sldId="397"/>
            <ac:picMk id="2" creationId="{2D83F9A4-51A8-0F4F-A299-A324E711513F}"/>
          </ac:picMkLst>
        </pc:picChg>
        <pc:picChg chg="add mod">
          <ac:chgData name="Puneet Agarwal" userId="5598ee11-02e9-4699-9622-e28b7f4b43ef" providerId="ADAL" clId="{A1220A10-33E7-EE42-9733-BA1362CEAA98}" dt="2022-01-18T22:02:44.466" v="1272" actId="14100"/>
          <ac:picMkLst>
            <pc:docMk/>
            <pc:sldMk cId="3106087720" sldId="397"/>
            <ac:picMk id="3" creationId="{70FC2BED-7B0D-544F-972B-97F63B116A6D}"/>
          </ac:picMkLst>
        </pc:picChg>
        <pc:picChg chg="add del">
          <ac:chgData name="Puneet Agarwal" userId="5598ee11-02e9-4699-9622-e28b7f4b43ef" providerId="ADAL" clId="{A1220A10-33E7-EE42-9733-BA1362CEAA98}" dt="2022-01-18T22:02:17.729" v="1266" actId="478"/>
          <ac:picMkLst>
            <pc:docMk/>
            <pc:sldMk cId="3106087720" sldId="397"/>
            <ac:picMk id="9" creationId="{48222816-24C7-DB40-89FC-D5BADAFE712E}"/>
          </ac:picMkLst>
        </pc:picChg>
        <pc:picChg chg="del">
          <ac:chgData name="Puneet Agarwal" userId="5598ee11-02e9-4699-9622-e28b7f4b43ef" providerId="ADAL" clId="{A1220A10-33E7-EE42-9733-BA1362CEAA98}" dt="2022-01-18T22:02:27.582" v="1267" actId="478"/>
          <ac:picMkLst>
            <pc:docMk/>
            <pc:sldMk cId="3106087720" sldId="397"/>
            <ac:picMk id="13" creationId="{6995D258-3939-F741-946B-EDEA37E48A1C}"/>
          </ac:picMkLst>
        </pc:picChg>
        <pc:cxnChg chg="add mod">
          <ac:chgData name="Puneet Agarwal" userId="5598ee11-02e9-4699-9622-e28b7f4b43ef" providerId="ADAL" clId="{A1220A10-33E7-EE42-9733-BA1362CEAA98}" dt="2022-01-18T22:07:45.150" v="1289" actId="1076"/>
          <ac:cxnSpMkLst>
            <pc:docMk/>
            <pc:sldMk cId="3106087720" sldId="397"/>
            <ac:cxnSpMk id="5" creationId="{3F514BEB-5F57-904E-BBCD-A68D8B9836BB}"/>
          </ac:cxnSpMkLst>
        </pc:cxnChg>
        <pc:cxnChg chg="add mod">
          <ac:chgData name="Puneet Agarwal" userId="5598ee11-02e9-4699-9622-e28b7f4b43ef" providerId="ADAL" clId="{A1220A10-33E7-EE42-9733-BA1362CEAA98}" dt="2022-01-18T22:07:55.399" v="1293" actId="1076"/>
          <ac:cxnSpMkLst>
            <pc:docMk/>
            <pc:sldMk cId="3106087720" sldId="397"/>
            <ac:cxnSpMk id="11" creationId="{5DBDFED5-D3DD-414E-9299-340E2EE10FDE}"/>
          </ac:cxnSpMkLst>
        </pc:cxnChg>
      </pc:sldChg>
      <pc:sldChg chg="addSp delSp modSp new del mod">
        <pc:chgData name="Puneet Agarwal" userId="5598ee11-02e9-4699-9622-e28b7f4b43ef" providerId="ADAL" clId="{A1220A10-33E7-EE42-9733-BA1362CEAA98}" dt="2022-01-18T22:11:55.243" v="1350" actId="2696"/>
        <pc:sldMkLst>
          <pc:docMk/>
          <pc:sldMk cId="3868008096" sldId="398"/>
        </pc:sldMkLst>
        <pc:spChg chg="del">
          <ac:chgData name="Puneet Agarwal" userId="5598ee11-02e9-4699-9622-e28b7f4b43ef" providerId="ADAL" clId="{A1220A10-33E7-EE42-9733-BA1362CEAA98}" dt="2022-01-18T22:00:21.055" v="1216" actId="478"/>
          <ac:spMkLst>
            <pc:docMk/>
            <pc:sldMk cId="3868008096" sldId="398"/>
            <ac:spMk id="2" creationId="{C316CB34-3AC2-C54C-853C-8A6818C3F696}"/>
          </ac:spMkLst>
        </pc:spChg>
        <pc:spChg chg="del">
          <ac:chgData name="Puneet Agarwal" userId="5598ee11-02e9-4699-9622-e28b7f4b43ef" providerId="ADAL" clId="{A1220A10-33E7-EE42-9733-BA1362CEAA98}" dt="2022-01-18T22:00:21.055" v="1216" actId="478"/>
          <ac:spMkLst>
            <pc:docMk/>
            <pc:sldMk cId="3868008096" sldId="398"/>
            <ac:spMk id="3" creationId="{D0FF06D3-ACE6-1841-A305-E15CB594E27B}"/>
          </ac:spMkLst>
        </pc:spChg>
        <pc:spChg chg="del">
          <ac:chgData name="Puneet Agarwal" userId="5598ee11-02e9-4699-9622-e28b7f4b43ef" providerId="ADAL" clId="{A1220A10-33E7-EE42-9733-BA1362CEAA98}" dt="2022-01-18T22:00:21.055" v="1216" actId="478"/>
          <ac:spMkLst>
            <pc:docMk/>
            <pc:sldMk cId="3868008096" sldId="398"/>
            <ac:spMk id="4" creationId="{96FFA102-A3BC-D842-A10F-294DFBC12EB6}"/>
          </ac:spMkLst>
        </pc:spChg>
        <pc:spChg chg="del">
          <ac:chgData name="Puneet Agarwal" userId="5598ee11-02e9-4699-9622-e28b7f4b43ef" providerId="ADAL" clId="{A1220A10-33E7-EE42-9733-BA1362CEAA98}" dt="2022-01-18T22:00:21.055" v="1216" actId="478"/>
          <ac:spMkLst>
            <pc:docMk/>
            <pc:sldMk cId="3868008096" sldId="398"/>
            <ac:spMk id="5" creationId="{163FB38C-74CB-764F-B774-0FF6AFCBB1D0}"/>
          </ac:spMkLst>
        </pc:spChg>
        <pc:spChg chg="del">
          <ac:chgData name="Puneet Agarwal" userId="5598ee11-02e9-4699-9622-e28b7f4b43ef" providerId="ADAL" clId="{A1220A10-33E7-EE42-9733-BA1362CEAA98}" dt="2022-01-18T22:00:21.055" v="1216" actId="478"/>
          <ac:spMkLst>
            <pc:docMk/>
            <pc:sldMk cId="3868008096" sldId="398"/>
            <ac:spMk id="6" creationId="{2011F36F-6521-D040-B60C-A668BAF1C8C4}"/>
          </ac:spMkLst>
        </pc:spChg>
        <pc:graphicFrameChg chg="add del mod">
          <ac:chgData name="Puneet Agarwal" userId="5598ee11-02e9-4699-9622-e28b7f4b43ef" providerId="ADAL" clId="{A1220A10-33E7-EE42-9733-BA1362CEAA98}" dt="2022-01-18T22:09:59.202" v="1303" actId="478"/>
          <ac:graphicFrameMkLst>
            <pc:docMk/>
            <pc:sldMk cId="3868008096" sldId="398"/>
            <ac:graphicFrameMk id="7" creationId="{D241EE02-53DE-B241-AE5B-24FEC5DD9259}"/>
          </ac:graphicFrameMkLst>
        </pc:graphicFrameChg>
        <pc:graphicFrameChg chg="add del mod modGraphic">
          <ac:chgData name="Puneet Agarwal" userId="5598ee11-02e9-4699-9622-e28b7f4b43ef" providerId="ADAL" clId="{A1220A10-33E7-EE42-9733-BA1362CEAA98}" dt="2022-01-18T22:08:45.170" v="1300" actId="478"/>
          <ac:graphicFrameMkLst>
            <pc:docMk/>
            <pc:sldMk cId="3868008096" sldId="398"/>
            <ac:graphicFrameMk id="8" creationId="{82820CA0-A287-AF48-914C-D9781A4F6B82}"/>
          </ac:graphicFrameMkLst>
        </pc:graphicFrameChg>
        <pc:graphicFrameChg chg="add mod modGraphic">
          <ac:chgData name="Puneet Agarwal" userId="5598ee11-02e9-4699-9622-e28b7f4b43ef" providerId="ADAL" clId="{A1220A10-33E7-EE42-9733-BA1362CEAA98}" dt="2022-01-18T22:10:41.587" v="1335" actId="207"/>
          <ac:graphicFrameMkLst>
            <pc:docMk/>
            <pc:sldMk cId="3868008096" sldId="398"/>
            <ac:graphicFrameMk id="9" creationId="{A96A6C57-1EE0-444F-BE5C-E1BD3A691FA7}"/>
          </ac:graphicFrameMkLst>
        </pc:graphicFrameChg>
        <pc:graphicFrameChg chg="add mod modGraphic">
          <ac:chgData name="Puneet Agarwal" userId="5598ee11-02e9-4699-9622-e28b7f4b43ef" providerId="ADAL" clId="{A1220A10-33E7-EE42-9733-BA1362CEAA98}" dt="2022-01-18T22:10:50.228" v="1337" actId="1076"/>
          <ac:graphicFrameMkLst>
            <pc:docMk/>
            <pc:sldMk cId="3868008096" sldId="398"/>
            <ac:graphicFrameMk id="10" creationId="{57D3B5AF-FDF1-514E-B184-04D9E78DE8B7}"/>
          </ac:graphicFrameMkLst>
        </pc:graphicFrameChg>
      </pc:sldChg>
      <pc:sldChg chg="addSp delSp modSp add mod">
        <pc:chgData name="Puneet Agarwal" userId="5598ee11-02e9-4699-9622-e28b7f4b43ef" providerId="ADAL" clId="{A1220A10-33E7-EE42-9733-BA1362CEAA98}" dt="2022-01-18T22:12:40.266" v="1359" actId="20577"/>
        <pc:sldMkLst>
          <pc:docMk/>
          <pc:sldMk cId="4134659394" sldId="399"/>
        </pc:sldMkLst>
        <pc:spChg chg="mod">
          <ac:chgData name="Puneet Agarwal" userId="5598ee11-02e9-4699-9622-e28b7f4b43ef" providerId="ADAL" clId="{A1220A10-33E7-EE42-9733-BA1362CEAA98}" dt="2022-01-18T22:08:17.493" v="1298" actId="20577"/>
          <ac:spMkLst>
            <pc:docMk/>
            <pc:sldMk cId="4134659394" sldId="399"/>
            <ac:spMk id="7" creationId="{2D45C761-027E-4647-BAC4-77B5414028D6}"/>
          </ac:spMkLst>
        </pc:spChg>
        <pc:spChg chg="mod">
          <ac:chgData name="Puneet Agarwal" userId="5598ee11-02e9-4699-9622-e28b7f4b43ef" providerId="ADAL" clId="{A1220A10-33E7-EE42-9733-BA1362CEAA98}" dt="2022-01-18T22:11:44.556" v="1348" actId="20577"/>
          <ac:spMkLst>
            <pc:docMk/>
            <pc:sldMk cId="4134659394" sldId="399"/>
            <ac:spMk id="15" creationId="{B30B085D-F701-984E-B2C4-70F6356C56D0}"/>
          </ac:spMkLst>
        </pc:spChg>
        <pc:spChg chg="mod">
          <ac:chgData name="Puneet Agarwal" userId="5598ee11-02e9-4699-9622-e28b7f4b43ef" providerId="ADAL" clId="{A1220A10-33E7-EE42-9733-BA1362CEAA98}" dt="2022-01-18T22:12:40.266" v="1359" actId="20577"/>
          <ac:spMkLst>
            <pc:docMk/>
            <pc:sldMk cId="4134659394" sldId="399"/>
            <ac:spMk id="16" creationId="{D383AF62-75B0-934D-BF3A-B93B357A7542}"/>
          </ac:spMkLst>
        </pc:spChg>
        <pc:picChg chg="add mod">
          <ac:chgData name="Puneet Agarwal" userId="5598ee11-02e9-4699-9622-e28b7f4b43ef" providerId="ADAL" clId="{A1220A10-33E7-EE42-9733-BA1362CEAA98}" dt="2022-01-18T22:11:13.430" v="1343" actId="1076"/>
          <ac:picMkLst>
            <pc:docMk/>
            <pc:sldMk cId="4134659394" sldId="399"/>
            <ac:picMk id="2" creationId="{AAC8BE49-798B-2F4C-A5C6-32EA9995188C}"/>
          </ac:picMkLst>
        </pc:picChg>
        <pc:picChg chg="del">
          <ac:chgData name="Puneet Agarwal" userId="5598ee11-02e9-4699-9622-e28b7f4b43ef" providerId="ADAL" clId="{A1220A10-33E7-EE42-9733-BA1362CEAA98}" dt="2022-01-18T22:09:00.133" v="1301" actId="478"/>
          <ac:picMkLst>
            <pc:docMk/>
            <pc:sldMk cId="4134659394" sldId="399"/>
            <ac:picMk id="3" creationId="{70FC2BED-7B0D-544F-972B-97F63B116A6D}"/>
          </ac:picMkLst>
        </pc:picChg>
        <pc:picChg chg="del">
          <ac:chgData name="Puneet Agarwal" userId="5598ee11-02e9-4699-9622-e28b7f4b43ef" providerId="ADAL" clId="{A1220A10-33E7-EE42-9733-BA1362CEAA98}" dt="2022-01-18T22:09:00.133" v="1301" actId="478"/>
          <ac:picMkLst>
            <pc:docMk/>
            <pc:sldMk cId="4134659394" sldId="399"/>
            <ac:picMk id="9" creationId="{48222816-24C7-DB40-89FC-D5BADAFE712E}"/>
          </ac:picMkLst>
        </pc:picChg>
        <pc:picChg chg="add del mod">
          <ac:chgData name="Puneet Agarwal" userId="5598ee11-02e9-4699-9622-e28b7f4b43ef" providerId="ADAL" clId="{A1220A10-33E7-EE42-9733-BA1362CEAA98}" dt="2022-01-18T22:10:56.735" v="1338" actId="478"/>
          <ac:picMkLst>
            <pc:docMk/>
            <pc:sldMk cId="4134659394" sldId="399"/>
            <ac:picMk id="10" creationId="{E82D422A-8B25-E945-B480-FABB7B747192}"/>
          </ac:picMkLst>
        </pc:picChg>
        <pc:cxnChg chg="mod">
          <ac:chgData name="Puneet Agarwal" userId="5598ee11-02e9-4699-9622-e28b7f4b43ef" providerId="ADAL" clId="{A1220A10-33E7-EE42-9733-BA1362CEAA98}" dt="2022-01-18T22:12:10.020" v="1352" actId="1076"/>
          <ac:cxnSpMkLst>
            <pc:docMk/>
            <pc:sldMk cId="4134659394" sldId="399"/>
            <ac:cxnSpMk id="5" creationId="{3F514BEB-5F57-904E-BBCD-A68D8B9836BB}"/>
          </ac:cxnSpMkLst>
        </pc:cxnChg>
        <pc:cxnChg chg="mod">
          <ac:chgData name="Puneet Agarwal" userId="5598ee11-02e9-4699-9622-e28b7f4b43ef" providerId="ADAL" clId="{A1220A10-33E7-EE42-9733-BA1362CEAA98}" dt="2022-01-18T22:12:13.578" v="1353" actId="1076"/>
          <ac:cxnSpMkLst>
            <pc:docMk/>
            <pc:sldMk cId="4134659394" sldId="399"/>
            <ac:cxnSpMk id="11" creationId="{5DBDFED5-D3DD-414E-9299-340E2EE10FDE}"/>
          </ac:cxnSpMkLst>
        </pc:cxnChg>
      </pc:sldChg>
      <pc:sldChg chg="addSp delSp modSp new del mod">
        <pc:chgData name="Puneet Agarwal" userId="5598ee11-02e9-4699-9622-e28b7f4b43ef" providerId="ADAL" clId="{A1220A10-33E7-EE42-9733-BA1362CEAA98}" dt="2022-01-19T20:00:50.225" v="2846" actId="2696"/>
        <pc:sldMkLst>
          <pc:docMk/>
          <pc:sldMk cId="310644894" sldId="400"/>
        </pc:sldMkLst>
        <pc:spChg chg="del">
          <ac:chgData name="Puneet Agarwal" userId="5598ee11-02e9-4699-9622-e28b7f4b43ef" providerId="ADAL" clId="{A1220A10-33E7-EE42-9733-BA1362CEAA98}" dt="2022-01-18T22:14:08.975" v="1361" actId="478"/>
          <ac:spMkLst>
            <pc:docMk/>
            <pc:sldMk cId="310644894" sldId="400"/>
            <ac:spMk id="2" creationId="{7F19A329-F4A3-6B45-9BD8-DFF1376FBB8D}"/>
          </ac:spMkLst>
        </pc:spChg>
        <pc:spChg chg="del">
          <ac:chgData name="Puneet Agarwal" userId="5598ee11-02e9-4699-9622-e28b7f4b43ef" providerId="ADAL" clId="{A1220A10-33E7-EE42-9733-BA1362CEAA98}" dt="2022-01-18T22:14:08.975" v="1361" actId="478"/>
          <ac:spMkLst>
            <pc:docMk/>
            <pc:sldMk cId="310644894" sldId="400"/>
            <ac:spMk id="3" creationId="{620150FD-6053-314D-9769-544CD3184719}"/>
          </ac:spMkLst>
        </pc:spChg>
        <pc:spChg chg="del">
          <ac:chgData name="Puneet Agarwal" userId="5598ee11-02e9-4699-9622-e28b7f4b43ef" providerId="ADAL" clId="{A1220A10-33E7-EE42-9733-BA1362CEAA98}" dt="2022-01-18T22:14:08.975" v="1361" actId="478"/>
          <ac:spMkLst>
            <pc:docMk/>
            <pc:sldMk cId="310644894" sldId="400"/>
            <ac:spMk id="4" creationId="{86BD254C-7D89-1D41-851F-46BAAB4BEEBA}"/>
          </ac:spMkLst>
        </pc:spChg>
        <pc:spChg chg="del">
          <ac:chgData name="Puneet Agarwal" userId="5598ee11-02e9-4699-9622-e28b7f4b43ef" providerId="ADAL" clId="{A1220A10-33E7-EE42-9733-BA1362CEAA98}" dt="2022-01-18T22:14:08.975" v="1361" actId="478"/>
          <ac:spMkLst>
            <pc:docMk/>
            <pc:sldMk cId="310644894" sldId="400"/>
            <ac:spMk id="5" creationId="{F43C7578-9366-7A41-B150-D83B7B60262D}"/>
          </ac:spMkLst>
        </pc:spChg>
        <pc:spChg chg="del">
          <ac:chgData name="Puneet Agarwal" userId="5598ee11-02e9-4699-9622-e28b7f4b43ef" providerId="ADAL" clId="{A1220A10-33E7-EE42-9733-BA1362CEAA98}" dt="2022-01-18T22:14:08.975" v="1361" actId="478"/>
          <ac:spMkLst>
            <pc:docMk/>
            <pc:sldMk cId="310644894" sldId="400"/>
            <ac:spMk id="6" creationId="{9A3CB9E4-E00D-6C4A-A862-15B8C8449728}"/>
          </ac:spMkLst>
        </pc:spChg>
        <pc:spChg chg="add del">
          <ac:chgData name="Puneet Agarwal" userId="5598ee11-02e9-4699-9622-e28b7f4b43ef" providerId="ADAL" clId="{A1220A10-33E7-EE42-9733-BA1362CEAA98}" dt="2022-01-18T22:18:37.532" v="1429" actId="22"/>
          <ac:spMkLst>
            <pc:docMk/>
            <pc:sldMk cId="310644894" sldId="400"/>
            <ac:spMk id="9" creationId="{3F9798EC-2D0E-C34B-84FF-3D1A46AD1D23}"/>
          </ac:spMkLst>
        </pc:spChg>
        <pc:spChg chg="add del">
          <ac:chgData name="Puneet Agarwal" userId="5598ee11-02e9-4699-9622-e28b7f4b43ef" providerId="ADAL" clId="{A1220A10-33E7-EE42-9733-BA1362CEAA98}" dt="2022-01-18T22:18:57.775" v="1432" actId="22"/>
          <ac:spMkLst>
            <pc:docMk/>
            <pc:sldMk cId="310644894" sldId="400"/>
            <ac:spMk id="11" creationId="{7A7E56E8-0788-3046-BABC-332D16676F76}"/>
          </ac:spMkLst>
        </pc:spChg>
        <pc:spChg chg="add del">
          <ac:chgData name="Puneet Agarwal" userId="5598ee11-02e9-4699-9622-e28b7f4b43ef" providerId="ADAL" clId="{A1220A10-33E7-EE42-9733-BA1362CEAA98}" dt="2022-01-18T22:19:08.143" v="1435" actId="22"/>
          <ac:spMkLst>
            <pc:docMk/>
            <pc:sldMk cId="310644894" sldId="400"/>
            <ac:spMk id="13" creationId="{EE9EEB8E-4760-1348-AC7B-E2600DC1027D}"/>
          </ac:spMkLst>
        </pc:spChg>
        <pc:spChg chg="add mod">
          <ac:chgData name="Puneet Agarwal" userId="5598ee11-02e9-4699-9622-e28b7f4b43ef" providerId="ADAL" clId="{A1220A10-33E7-EE42-9733-BA1362CEAA98}" dt="2022-01-18T22:21:22.320" v="1460" actId="1076"/>
          <ac:spMkLst>
            <pc:docMk/>
            <pc:sldMk cId="310644894" sldId="400"/>
            <ac:spMk id="16" creationId="{26EBEF28-77A3-1C40-9534-38C0FB6C6687}"/>
          </ac:spMkLst>
        </pc:spChg>
        <pc:spChg chg="add mod">
          <ac:chgData name="Puneet Agarwal" userId="5598ee11-02e9-4699-9622-e28b7f4b43ef" providerId="ADAL" clId="{A1220A10-33E7-EE42-9733-BA1362CEAA98}" dt="2022-01-18T22:21:33.388" v="1465" actId="1036"/>
          <ac:spMkLst>
            <pc:docMk/>
            <pc:sldMk cId="310644894" sldId="400"/>
            <ac:spMk id="17" creationId="{3213BCB5-5994-7147-9A3E-E3948C9B4C14}"/>
          </ac:spMkLst>
        </pc:spChg>
        <pc:spChg chg="add mod">
          <ac:chgData name="Puneet Agarwal" userId="5598ee11-02e9-4699-9622-e28b7f4b43ef" providerId="ADAL" clId="{A1220A10-33E7-EE42-9733-BA1362CEAA98}" dt="2022-01-18T22:21:49.896" v="1473" actId="1076"/>
          <ac:spMkLst>
            <pc:docMk/>
            <pc:sldMk cId="310644894" sldId="400"/>
            <ac:spMk id="18" creationId="{9513DD58-9E7C-AE45-BCAD-FD93DDD1F827}"/>
          </ac:spMkLst>
        </pc:spChg>
        <pc:spChg chg="add mod">
          <ac:chgData name="Puneet Agarwal" userId="5598ee11-02e9-4699-9622-e28b7f4b43ef" providerId="ADAL" clId="{A1220A10-33E7-EE42-9733-BA1362CEAA98}" dt="2022-01-18T22:21:57.878" v="1475" actId="1076"/>
          <ac:spMkLst>
            <pc:docMk/>
            <pc:sldMk cId="310644894" sldId="400"/>
            <ac:spMk id="19" creationId="{9FE53F15-6F44-7C4D-A3D2-2004EDCF8484}"/>
          </ac:spMkLst>
        </pc:spChg>
        <pc:spChg chg="add mod">
          <ac:chgData name="Puneet Agarwal" userId="5598ee11-02e9-4699-9622-e28b7f4b43ef" providerId="ADAL" clId="{A1220A10-33E7-EE42-9733-BA1362CEAA98}" dt="2022-01-18T22:23:51.535" v="1485" actId="208"/>
          <ac:spMkLst>
            <pc:docMk/>
            <pc:sldMk cId="310644894" sldId="400"/>
            <ac:spMk id="22" creationId="{489217BE-F9FD-1145-A715-1CB480C55D86}"/>
          </ac:spMkLst>
        </pc:spChg>
        <pc:spChg chg="add mod">
          <ac:chgData name="Puneet Agarwal" userId="5598ee11-02e9-4699-9622-e28b7f4b43ef" providerId="ADAL" clId="{A1220A10-33E7-EE42-9733-BA1362CEAA98}" dt="2022-01-18T22:24:12.437" v="1491" actId="1076"/>
          <ac:spMkLst>
            <pc:docMk/>
            <pc:sldMk cId="310644894" sldId="400"/>
            <ac:spMk id="23" creationId="{2168FEEF-280B-6148-A9B0-8E7E38321B3A}"/>
          </ac:spMkLst>
        </pc:spChg>
        <pc:graphicFrameChg chg="add del mod modGraphic">
          <ac:chgData name="Puneet Agarwal" userId="5598ee11-02e9-4699-9622-e28b7f4b43ef" providerId="ADAL" clId="{A1220A10-33E7-EE42-9733-BA1362CEAA98}" dt="2022-01-18T22:17:05.120" v="1427" actId="478"/>
          <ac:graphicFrameMkLst>
            <pc:docMk/>
            <pc:sldMk cId="310644894" sldId="400"/>
            <ac:graphicFrameMk id="7" creationId="{E084CD9B-2433-2F44-8FD5-AE8144CF52F0}"/>
          </ac:graphicFrameMkLst>
        </pc:graphicFrameChg>
        <pc:graphicFrameChg chg="add del mod">
          <ac:chgData name="Puneet Agarwal" userId="5598ee11-02e9-4699-9622-e28b7f4b43ef" providerId="ADAL" clId="{A1220A10-33E7-EE42-9733-BA1362CEAA98}" dt="2022-01-18T22:19:11.071" v="1437"/>
          <ac:graphicFrameMkLst>
            <pc:docMk/>
            <pc:sldMk cId="310644894" sldId="400"/>
            <ac:graphicFrameMk id="14" creationId="{015B1AA1-0096-7F4B-AB58-96F8D84520EE}"/>
          </ac:graphicFrameMkLst>
        </pc:graphicFrameChg>
        <pc:picChg chg="add mod">
          <ac:chgData name="Puneet Agarwal" userId="5598ee11-02e9-4699-9622-e28b7f4b43ef" providerId="ADAL" clId="{A1220A10-33E7-EE42-9733-BA1362CEAA98}" dt="2022-01-18T22:20:50.370" v="1445" actId="1076"/>
          <ac:picMkLst>
            <pc:docMk/>
            <pc:sldMk cId="310644894" sldId="400"/>
            <ac:picMk id="15" creationId="{14A26552-CDB9-F84C-9D71-2C3CA506BFF8}"/>
          </ac:picMkLst>
        </pc:picChg>
        <pc:cxnChg chg="add del">
          <ac:chgData name="Puneet Agarwal" userId="5598ee11-02e9-4699-9622-e28b7f4b43ef" providerId="ADAL" clId="{A1220A10-33E7-EE42-9733-BA1362CEAA98}" dt="2022-01-18T22:22:45.067" v="1477" actId="478"/>
          <ac:cxnSpMkLst>
            <pc:docMk/>
            <pc:sldMk cId="310644894" sldId="400"/>
            <ac:cxnSpMk id="21" creationId="{7C91F7C2-2ABE-B446-A035-09D8667236E8}"/>
          </ac:cxnSpMkLst>
        </pc:cxnChg>
      </pc:sldChg>
      <pc:sldChg chg="add modAnim">
        <pc:chgData name="Puneet Agarwal" userId="5598ee11-02e9-4699-9622-e28b7f4b43ef" providerId="ADAL" clId="{A1220A10-33E7-EE42-9733-BA1362CEAA98}" dt="2022-01-19T17:59:17.501" v="1493"/>
        <pc:sldMkLst>
          <pc:docMk/>
          <pc:sldMk cId="3669559834" sldId="405"/>
        </pc:sldMkLst>
      </pc:sldChg>
      <pc:sldChg chg="addSp delSp modSp new mod">
        <pc:chgData name="Puneet Agarwal" userId="5598ee11-02e9-4699-9622-e28b7f4b43ef" providerId="ADAL" clId="{A1220A10-33E7-EE42-9733-BA1362CEAA98}" dt="2022-01-19T18:15:11.677" v="1757" actId="1076"/>
        <pc:sldMkLst>
          <pc:docMk/>
          <pc:sldMk cId="836305857" sldId="406"/>
        </pc:sldMkLst>
        <pc:spChg chg="del">
          <ac:chgData name="Puneet Agarwal" userId="5598ee11-02e9-4699-9622-e28b7f4b43ef" providerId="ADAL" clId="{A1220A10-33E7-EE42-9733-BA1362CEAA98}" dt="2022-01-19T17:59:46.583" v="1495" actId="478"/>
          <ac:spMkLst>
            <pc:docMk/>
            <pc:sldMk cId="836305857" sldId="406"/>
            <ac:spMk id="2" creationId="{85678C65-A73D-0D4E-A30F-DCD67F482086}"/>
          </ac:spMkLst>
        </pc:spChg>
        <pc:spChg chg="del">
          <ac:chgData name="Puneet Agarwal" userId="5598ee11-02e9-4699-9622-e28b7f4b43ef" providerId="ADAL" clId="{A1220A10-33E7-EE42-9733-BA1362CEAA98}" dt="2022-01-19T17:59:46.583" v="1495" actId="478"/>
          <ac:spMkLst>
            <pc:docMk/>
            <pc:sldMk cId="836305857" sldId="406"/>
            <ac:spMk id="3" creationId="{0AC75B25-6A77-6B48-A534-A240959D3718}"/>
          </ac:spMkLst>
        </pc:spChg>
        <pc:spChg chg="del">
          <ac:chgData name="Puneet Agarwal" userId="5598ee11-02e9-4699-9622-e28b7f4b43ef" providerId="ADAL" clId="{A1220A10-33E7-EE42-9733-BA1362CEAA98}" dt="2022-01-19T17:59:46.583" v="1495" actId="478"/>
          <ac:spMkLst>
            <pc:docMk/>
            <pc:sldMk cId="836305857" sldId="406"/>
            <ac:spMk id="4" creationId="{4739F3AF-DA48-2D43-BBA6-3C13BEFB357F}"/>
          </ac:spMkLst>
        </pc:spChg>
        <pc:spChg chg="del">
          <ac:chgData name="Puneet Agarwal" userId="5598ee11-02e9-4699-9622-e28b7f4b43ef" providerId="ADAL" clId="{A1220A10-33E7-EE42-9733-BA1362CEAA98}" dt="2022-01-19T17:59:46.583" v="1495" actId="478"/>
          <ac:spMkLst>
            <pc:docMk/>
            <pc:sldMk cId="836305857" sldId="406"/>
            <ac:spMk id="5" creationId="{98569937-81E7-F84A-A358-658F33EC205C}"/>
          </ac:spMkLst>
        </pc:spChg>
        <pc:spChg chg="del">
          <ac:chgData name="Puneet Agarwal" userId="5598ee11-02e9-4699-9622-e28b7f4b43ef" providerId="ADAL" clId="{A1220A10-33E7-EE42-9733-BA1362CEAA98}" dt="2022-01-19T17:59:46.583" v="1495" actId="478"/>
          <ac:spMkLst>
            <pc:docMk/>
            <pc:sldMk cId="836305857" sldId="406"/>
            <ac:spMk id="6" creationId="{938A5126-812A-284B-9911-645382C6BC62}"/>
          </ac:spMkLst>
        </pc:spChg>
        <pc:spChg chg="add mod">
          <ac:chgData name="Puneet Agarwal" userId="5598ee11-02e9-4699-9622-e28b7f4b43ef" providerId="ADAL" clId="{A1220A10-33E7-EE42-9733-BA1362CEAA98}" dt="2022-01-19T18:13:55.902" v="1729" actId="1076"/>
          <ac:spMkLst>
            <pc:docMk/>
            <pc:sldMk cId="836305857" sldId="406"/>
            <ac:spMk id="7" creationId="{9C39C23C-05E2-4C43-8763-03FD37386CE8}"/>
          </ac:spMkLst>
        </pc:spChg>
        <pc:spChg chg="add del mod">
          <ac:chgData name="Puneet Agarwal" userId="5598ee11-02e9-4699-9622-e28b7f4b43ef" providerId="ADAL" clId="{A1220A10-33E7-EE42-9733-BA1362CEAA98}" dt="2022-01-19T18:08:07.800" v="1665"/>
          <ac:spMkLst>
            <pc:docMk/>
            <pc:sldMk cId="836305857" sldId="406"/>
            <ac:spMk id="11" creationId="{CE69A20B-B5FA-6140-ADC1-FF20B70E809E}"/>
          </ac:spMkLst>
        </pc:spChg>
        <pc:spChg chg="add mod">
          <ac:chgData name="Puneet Agarwal" userId="5598ee11-02e9-4699-9622-e28b7f4b43ef" providerId="ADAL" clId="{A1220A10-33E7-EE42-9733-BA1362CEAA98}" dt="2022-01-19T18:15:11.677" v="1757" actId="1076"/>
          <ac:spMkLst>
            <pc:docMk/>
            <pc:sldMk cId="836305857" sldId="406"/>
            <ac:spMk id="17" creationId="{05DC2FC8-7220-FF40-B6FB-EC9A46C5DDF0}"/>
          </ac:spMkLst>
        </pc:spChg>
        <pc:graphicFrameChg chg="add mod modGraphic">
          <ac:chgData name="Puneet Agarwal" userId="5598ee11-02e9-4699-9622-e28b7f4b43ef" providerId="ADAL" clId="{A1220A10-33E7-EE42-9733-BA1362CEAA98}" dt="2022-01-19T18:13:26.791" v="1726" actId="20577"/>
          <ac:graphicFrameMkLst>
            <pc:docMk/>
            <pc:sldMk cId="836305857" sldId="406"/>
            <ac:graphicFrameMk id="8" creationId="{3643E660-7C18-D943-8716-43345D38664B}"/>
          </ac:graphicFrameMkLst>
        </pc:graphicFrameChg>
        <pc:cxnChg chg="add mod">
          <ac:chgData name="Puneet Agarwal" userId="5598ee11-02e9-4699-9622-e28b7f4b43ef" providerId="ADAL" clId="{A1220A10-33E7-EE42-9733-BA1362CEAA98}" dt="2022-01-19T18:13:11.025" v="1721" actId="693"/>
          <ac:cxnSpMkLst>
            <pc:docMk/>
            <pc:sldMk cId="836305857" sldId="406"/>
            <ac:cxnSpMk id="10" creationId="{DF581A23-ED5D-1045-B0C3-B6AD788E764B}"/>
          </ac:cxnSpMkLst>
        </pc:cxnChg>
        <pc:cxnChg chg="add mod">
          <ac:chgData name="Puneet Agarwal" userId="5598ee11-02e9-4699-9622-e28b7f4b43ef" providerId="ADAL" clId="{A1220A10-33E7-EE42-9733-BA1362CEAA98}" dt="2022-01-19T18:13:04.103" v="1720" actId="693"/>
          <ac:cxnSpMkLst>
            <pc:docMk/>
            <pc:sldMk cId="836305857" sldId="406"/>
            <ac:cxnSpMk id="12" creationId="{A1DBA05D-7564-1242-8ED5-D55F6CD5CCF8}"/>
          </ac:cxnSpMkLst>
        </pc:cxnChg>
        <pc:cxnChg chg="add mod">
          <ac:chgData name="Puneet Agarwal" userId="5598ee11-02e9-4699-9622-e28b7f4b43ef" providerId="ADAL" clId="{A1220A10-33E7-EE42-9733-BA1362CEAA98}" dt="2022-01-19T18:13:39.568" v="1728" actId="1076"/>
          <ac:cxnSpMkLst>
            <pc:docMk/>
            <pc:sldMk cId="836305857" sldId="406"/>
            <ac:cxnSpMk id="14" creationId="{1209F4B0-C672-0040-A4BD-FE62640699A8}"/>
          </ac:cxnSpMkLst>
        </pc:cxnChg>
        <pc:cxnChg chg="add mod">
          <ac:chgData name="Puneet Agarwal" userId="5598ee11-02e9-4699-9622-e28b7f4b43ef" providerId="ADAL" clId="{A1220A10-33E7-EE42-9733-BA1362CEAA98}" dt="2022-01-19T18:14:17.472" v="1733" actId="1076"/>
          <ac:cxnSpMkLst>
            <pc:docMk/>
            <pc:sldMk cId="836305857" sldId="406"/>
            <ac:cxnSpMk id="15" creationId="{1DA3A72A-613F-9743-AAA5-A7C799B7920D}"/>
          </ac:cxnSpMkLst>
        </pc:cxnChg>
      </pc:sldChg>
      <pc:sldChg chg="addSp delSp modSp new mod">
        <pc:chgData name="Puneet Agarwal" userId="5598ee11-02e9-4699-9622-e28b7f4b43ef" providerId="ADAL" clId="{A1220A10-33E7-EE42-9733-BA1362CEAA98}" dt="2022-01-19T18:49:16.394" v="2399" actId="1076"/>
        <pc:sldMkLst>
          <pc:docMk/>
          <pc:sldMk cId="2477755130" sldId="407"/>
        </pc:sldMkLst>
        <pc:spChg chg="del">
          <ac:chgData name="Puneet Agarwal" userId="5598ee11-02e9-4699-9622-e28b7f4b43ef" providerId="ADAL" clId="{A1220A10-33E7-EE42-9733-BA1362CEAA98}" dt="2022-01-19T18:15:26.951" v="1759" actId="478"/>
          <ac:spMkLst>
            <pc:docMk/>
            <pc:sldMk cId="2477755130" sldId="407"/>
            <ac:spMk id="2" creationId="{C7B7A435-DD8F-D746-B6B4-FEBB2B0B747D}"/>
          </ac:spMkLst>
        </pc:spChg>
        <pc:spChg chg="del">
          <ac:chgData name="Puneet Agarwal" userId="5598ee11-02e9-4699-9622-e28b7f4b43ef" providerId="ADAL" clId="{A1220A10-33E7-EE42-9733-BA1362CEAA98}" dt="2022-01-19T18:15:26.951" v="1759" actId="478"/>
          <ac:spMkLst>
            <pc:docMk/>
            <pc:sldMk cId="2477755130" sldId="407"/>
            <ac:spMk id="3" creationId="{BEAEBAF6-A804-324C-9DC3-36DC94A2D3A7}"/>
          </ac:spMkLst>
        </pc:spChg>
        <pc:spChg chg="del">
          <ac:chgData name="Puneet Agarwal" userId="5598ee11-02e9-4699-9622-e28b7f4b43ef" providerId="ADAL" clId="{A1220A10-33E7-EE42-9733-BA1362CEAA98}" dt="2022-01-19T18:15:26.951" v="1759" actId="478"/>
          <ac:spMkLst>
            <pc:docMk/>
            <pc:sldMk cId="2477755130" sldId="407"/>
            <ac:spMk id="4" creationId="{E1E4EE33-F367-E94E-A1A7-1BB393D90487}"/>
          </ac:spMkLst>
        </pc:spChg>
        <pc:spChg chg="del">
          <ac:chgData name="Puneet Agarwal" userId="5598ee11-02e9-4699-9622-e28b7f4b43ef" providerId="ADAL" clId="{A1220A10-33E7-EE42-9733-BA1362CEAA98}" dt="2022-01-19T18:15:26.951" v="1759" actId="478"/>
          <ac:spMkLst>
            <pc:docMk/>
            <pc:sldMk cId="2477755130" sldId="407"/>
            <ac:spMk id="5" creationId="{59C232A1-F6D2-A04E-84F7-480F879D6D1B}"/>
          </ac:spMkLst>
        </pc:spChg>
        <pc:spChg chg="del">
          <ac:chgData name="Puneet Agarwal" userId="5598ee11-02e9-4699-9622-e28b7f4b43ef" providerId="ADAL" clId="{A1220A10-33E7-EE42-9733-BA1362CEAA98}" dt="2022-01-19T18:15:26.951" v="1759" actId="478"/>
          <ac:spMkLst>
            <pc:docMk/>
            <pc:sldMk cId="2477755130" sldId="407"/>
            <ac:spMk id="6" creationId="{C0AC4460-7DC5-8249-8E64-B261B8788F38}"/>
          </ac:spMkLst>
        </pc:spChg>
        <pc:spChg chg="add mod">
          <ac:chgData name="Puneet Agarwal" userId="5598ee11-02e9-4699-9622-e28b7f4b43ef" providerId="ADAL" clId="{A1220A10-33E7-EE42-9733-BA1362CEAA98}" dt="2022-01-19T18:30:35.097" v="1996" actId="20577"/>
          <ac:spMkLst>
            <pc:docMk/>
            <pc:sldMk cId="2477755130" sldId="407"/>
            <ac:spMk id="7" creationId="{5BCE8105-B3F0-BA45-8F99-B801680A7A47}"/>
          </ac:spMkLst>
        </pc:spChg>
        <pc:spChg chg="add mod">
          <ac:chgData name="Puneet Agarwal" userId="5598ee11-02e9-4699-9622-e28b7f4b43ef" providerId="ADAL" clId="{A1220A10-33E7-EE42-9733-BA1362CEAA98}" dt="2022-01-19T18:49:16.394" v="2399" actId="1076"/>
          <ac:spMkLst>
            <pc:docMk/>
            <pc:sldMk cId="2477755130" sldId="407"/>
            <ac:spMk id="8" creationId="{F4C7F241-6369-AA48-8164-ABEE4EE7145E}"/>
          </ac:spMkLst>
        </pc:spChg>
        <pc:spChg chg="add mod">
          <ac:chgData name="Puneet Agarwal" userId="5598ee11-02e9-4699-9622-e28b7f4b43ef" providerId="ADAL" clId="{A1220A10-33E7-EE42-9733-BA1362CEAA98}" dt="2022-01-19T18:30:43.384" v="2012" actId="20577"/>
          <ac:spMkLst>
            <pc:docMk/>
            <pc:sldMk cId="2477755130" sldId="407"/>
            <ac:spMk id="9" creationId="{A8FC1862-2692-6E43-9484-C8E4D169EB47}"/>
          </ac:spMkLst>
        </pc:spChg>
        <pc:spChg chg="add mod">
          <ac:chgData name="Puneet Agarwal" userId="5598ee11-02e9-4699-9622-e28b7f4b43ef" providerId="ADAL" clId="{A1220A10-33E7-EE42-9733-BA1362CEAA98}" dt="2022-01-19T18:20:27.497" v="1923" actId="1076"/>
          <ac:spMkLst>
            <pc:docMk/>
            <pc:sldMk cId="2477755130" sldId="407"/>
            <ac:spMk id="10" creationId="{E52F85C1-226F-C747-8200-9A6A957899AA}"/>
          </ac:spMkLst>
        </pc:spChg>
        <pc:spChg chg="add del mod">
          <ac:chgData name="Puneet Agarwal" userId="5598ee11-02e9-4699-9622-e28b7f4b43ef" providerId="ADAL" clId="{A1220A10-33E7-EE42-9733-BA1362CEAA98}" dt="2022-01-19T18:20:23.525" v="1922" actId="478"/>
          <ac:spMkLst>
            <pc:docMk/>
            <pc:sldMk cId="2477755130" sldId="407"/>
            <ac:spMk id="11" creationId="{914A0DD9-1EC6-1A41-973C-F69DF06806FE}"/>
          </ac:spMkLst>
        </pc:spChg>
      </pc:sldChg>
      <pc:sldChg chg="addSp delSp modSp new mod">
        <pc:chgData name="Puneet Agarwal" userId="5598ee11-02e9-4699-9622-e28b7f4b43ef" providerId="ADAL" clId="{A1220A10-33E7-EE42-9733-BA1362CEAA98}" dt="2022-01-19T18:51:06.722" v="2400" actId="1076"/>
        <pc:sldMkLst>
          <pc:docMk/>
          <pc:sldMk cId="595520656" sldId="408"/>
        </pc:sldMkLst>
        <pc:spChg chg="del">
          <ac:chgData name="Puneet Agarwal" userId="5598ee11-02e9-4699-9622-e28b7f4b43ef" providerId="ADAL" clId="{A1220A10-33E7-EE42-9733-BA1362CEAA98}" dt="2022-01-19T18:27:16.657" v="1925" actId="478"/>
          <ac:spMkLst>
            <pc:docMk/>
            <pc:sldMk cId="595520656" sldId="408"/>
            <ac:spMk id="2" creationId="{58207B70-7868-5046-AA7C-786F33974A26}"/>
          </ac:spMkLst>
        </pc:spChg>
        <pc:spChg chg="del">
          <ac:chgData name="Puneet Agarwal" userId="5598ee11-02e9-4699-9622-e28b7f4b43ef" providerId="ADAL" clId="{A1220A10-33E7-EE42-9733-BA1362CEAA98}" dt="2022-01-19T18:27:16.657" v="1925" actId="478"/>
          <ac:spMkLst>
            <pc:docMk/>
            <pc:sldMk cId="595520656" sldId="408"/>
            <ac:spMk id="3" creationId="{7C2ECA68-D59C-9144-96A3-929BB5DEE143}"/>
          </ac:spMkLst>
        </pc:spChg>
        <pc:spChg chg="del">
          <ac:chgData name="Puneet Agarwal" userId="5598ee11-02e9-4699-9622-e28b7f4b43ef" providerId="ADAL" clId="{A1220A10-33E7-EE42-9733-BA1362CEAA98}" dt="2022-01-19T18:27:16.657" v="1925" actId="478"/>
          <ac:spMkLst>
            <pc:docMk/>
            <pc:sldMk cId="595520656" sldId="408"/>
            <ac:spMk id="4" creationId="{38234C18-30B9-D74D-8053-E27E494FBDB4}"/>
          </ac:spMkLst>
        </pc:spChg>
        <pc:spChg chg="del">
          <ac:chgData name="Puneet Agarwal" userId="5598ee11-02e9-4699-9622-e28b7f4b43ef" providerId="ADAL" clId="{A1220A10-33E7-EE42-9733-BA1362CEAA98}" dt="2022-01-19T18:27:16.657" v="1925" actId="478"/>
          <ac:spMkLst>
            <pc:docMk/>
            <pc:sldMk cId="595520656" sldId="408"/>
            <ac:spMk id="5" creationId="{F62EED68-3E5E-3D47-9253-E2C124098430}"/>
          </ac:spMkLst>
        </pc:spChg>
        <pc:spChg chg="del">
          <ac:chgData name="Puneet Agarwal" userId="5598ee11-02e9-4699-9622-e28b7f4b43ef" providerId="ADAL" clId="{A1220A10-33E7-EE42-9733-BA1362CEAA98}" dt="2022-01-19T18:27:16.657" v="1925" actId="478"/>
          <ac:spMkLst>
            <pc:docMk/>
            <pc:sldMk cId="595520656" sldId="408"/>
            <ac:spMk id="6" creationId="{A7CF71D6-F823-D44B-AFE4-5F1DC98CEEEF}"/>
          </ac:spMkLst>
        </pc:spChg>
        <pc:spChg chg="add mod">
          <ac:chgData name="Puneet Agarwal" userId="5598ee11-02e9-4699-9622-e28b7f4b43ef" providerId="ADAL" clId="{A1220A10-33E7-EE42-9733-BA1362CEAA98}" dt="2022-01-19T18:51:06.722" v="2400" actId="1076"/>
          <ac:spMkLst>
            <pc:docMk/>
            <pc:sldMk cId="595520656" sldId="408"/>
            <ac:spMk id="8" creationId="{FCBFF4D1-7A2D-4643-94E5-21B0D1687DE3}"/>
          </ac:spMkLst>
        </pc:spChg>
        <pc:graphicFrameChg chg="add mod modGraphic">
          <ac:chgData name="Puneet Agarwal" userId="5598ee11-02e9-4699-9622-e28b7f4b43ef" providerId="ADAL" clId="{A1220A10-33E7-EE42-9733-BA1362CEAA98}" dt="2022-01-19T18:30:12.057" v="1965" actId="1076"/>
          <ac:graphicFrameMkLst>
            <pc:docMk/>
            <pc:sldMk cId="595520656" sldId="408"/>
            <ac:graphicFrameMk id="7" creationId="{76BEC971-EAAF-5246-80BA-BB2DBA8550F1}"/>
          </ac:graphicFrameMkLst>
        </pc:graphicFrameChg>
      </pc:sldChg>
      <pc:sldChg chg="addSp delSp modSp add mod">
        <pc:chgData name="Puneet Agarwal" userId="5598ee11-02e9-4699-9622-e28b7f4b43ef" providerId="ADAL" clId="{A1220A10-33E7-EE42-9733-BA1362CEAA98}" dt="2022-01-19T18:51:32.899" v="2402" actId="478"/>
        <pc:sldMkLst>
          <pc:docMk/>
          <pc:sldMk cId="1288264825" sldId="409"/>
        </pc:sldMkLst>
        <pc:spChg chg="add del mod">
          <ac:chgData name="Puneet Agarwal" userId="5598ee11-02e9-4699-9622-e28b7f4b43ef" providerId="ADAL" clId="{A1220A10-33E7-EE42-9733-BA1362CEAA98}" dt="2022-01-19T18:51:32.899" v="2402" actId="478"/>
          <ac:spMkLst>
            <pc:docMk/>
            <pc:sldMk cId="1288264825" sldId="409"/>
            <ac:spMk id="2" creationId="{3A436E36-3CC7-2446-B980-E5DB1CB1F309}"/>
          </ac:spMkLst>
        </pc:spChg>
        <pc:spChg chg="del">
          <ac:chgData name="Puneet Agarwal" userId="5598ee11-02e9-4699-9622-e28b7f4b43ef" providerId="ADAL" clId="{A1220A10-33E7-EE42-9733-BA1362CEAA98}" dt="2022-01-19T18:33:56.728" v="2145" actId="478"/>
          <ac:spMkLst>
            <pc:docMk/>
            <pc:sldMk cId="1288264825" sldId="409"/>
            <ac:spMk id="8" creationId="{FCBFF4D1-7A2D-4643-94E5-21B0D1687DE3}"/>
          </ac:spMkLst>
        </pc:spChg>
        <pc:graphicFrameChg chg="modGraphic">
          <ac:chgData name="Puneet Agarwal" userId="5598ee11-02e9-4699-9622-e28b7f4b43ef" providerId="ADAL" clId="{A1220A10-33E7-EE42-9733-BA1362CEAA98}" dt="2022-01-19T18:33:45.396" v="2144" actId="207"/>
          <ac:graphicFrameMkLst>
            <pc:docMk/>
            <pc:sldMk cId="1288264825" sldId="409"/>
            <ac:graphicFrameMk id="7" creationId="{76BEC971-EAAF-5246-80BA-BB2DBA8550F1}"/>
          </ac:graphicFrameMkLst>
        </pc:graphicFrameChg>
      </pc:sldChg>
      <pc:sldChg chg="modSp add mod">
        <pc:chgData name="Puneet Agarwal" userId="5598ee11-02e9-4699-9622-e28b7f4b43ef" providerId="ADAL" clId="{A1220A10-33E7-EE42-9733-BA1362CEAA98}" dt="2022-01-19T18:37:52.512" v="2272" actId="1076"/>
        <pc:sldMkLst>
          <pc:docMk/>
          <pc:sldMk cId="4171603686" sldId="410"/>
        </pc:sldMkLst>
        <pc:spChg chg="mod">
          <ac:chgData name="Puneet Agarwal" userId="5598ee11-02e9-4699-9622-e28b7f4b43ef" providerId="ADAL" clId="{A1220A10-33E7-EE42-9733-BA1362CEAA98}" dt="2022-01-19T18:37:52.512" v="2272" actId="1076"/>
          <ac:spMkLst>
            <pc:docMk/>
            <pc:sldMk cId="4171603686" sldId="410"/>
            <ac:spMk id="2" creationId="{3A436E36-3CC7-2446-B980-E5DB1CB1F309}"/>
          </ac:spMkLst>
        </pc:spChg>
      </pc:sldChg>
      <pc:sldChg chg="addSp delSp modSp add mod">
        <pc:chgData name="Puneet Agarwal" userId="5598ee11-02e9-4699-9622-e28b7f4b43ef" providerId="ADAL" clId="{A1220A10-33E7-EE42-9733-BA1362CEAA98}" dt="2022-01-19T18:46:34.223" v="2396" actId="20577"/>
        <pc:sldMkLst>
          <pc:docMk/>
          <pc:sldMk cId="3693901745" sldId="411"/>
        </pc:sldMkLst>
        <pc:spChg chg="del">
          <ac:chgData name="Puneet Agarwal" userId="5598ee11-02e9-4699-9622-e28b7f4b43ef" providerId="ADAL" clId="{A1220A10-33E7-EE42-9733-BA1362CEAA98}" dt="2022-01-19T18:41:04.375" v="2274" actId="478"/>
          <ac:spMkLst>
            <pc:docMk/>
            <pc:sldMk cId="3693901745" sldId="411"/>
            <ac:spMk id="2" creationId="{3A436E36-3CC7-2446-B980-E5DB1CB1F309}"/>
          </ac:spMkLst>
        </pc:spChg>
        <pc:spChg chg="add mod">
          <ac:chgData name="Puneet Agarwal" userId="5598ee11-02e9-4699-9622-e28b7f4b43ef" providerId="ADAL" clId="{A1220A10-33E7-EE42-9733-BA1362CEAA98}" dt="2022-01-19T18:44:52.974" v="2347" actId="1076"/>
          <ac:spMkLst>
            <pc:docMk/>
            <pc:sldMk cId="3693901745" sldId="411"/>
            <ac:spMk id="3" creationId="{82889DF7-FBCF-DA46-BF1F-94973AB03A87}"/>
          </ac:spMkLst>
        </pc:spChg>
        <pc:spChg chg="add mod">
          <ac:chgData name="Puneet Agarwal" userId="5598ee11-02e9-4699-9622-e28b7f4b43ef" providerId="ADAL" clId="{A1220A10-33E7-EE42-9733-BA1362CEAA98}" dt="2022-01-19T18:43:44.887" v="2334" actId="20577"/>
          <ac:spMkLst>
            <pc:docMk/>
            <pc:sldMk cId="3693901745" sldId="411"/>
            <ac:spMk id="5" creationId="{E4B19880-FD6A-CB41-A817-4E1958BC4F4C}"/>
          </ac:spMkLst>
        </pc:spChg>
        <pc:spChg chg="add mod">
          <ac:chgData name="Puneet Agarwal" userId="5598ee11-02e9-4699-9622-e28b7f4b43ef" providerId="ADAL" clId="{A1220A10-33E7-EE42-9733-BA1362CEAA98}" dt="2022-01-19T18:44:23.374" v="2340" actId="20577"/>
          <ac:spMkLst>
            <pc:docMk/>
            <pc:sldMk cId="3693901745" sldId="411"/>
            <ac:spMk id="6" creationId="{47BCDB42-7F41-2842-BB35-1549310B7E29}"/>
          </ac:spMkLst>
        </pc:spChg>
        <pc:spChg chg="add mod">
          <ac:chgData name="Puneet Agarwal" userId="5598ee11-02e9-4699-9622-e28b7f4b43ef" providerId="ADAL" clId="{A1220A10-33E7-EE42-9733-BA1362CEAA98}" dt="2022-01-19T18:44:47.322" v="2346" actId="20577"/>
          <ac:spMkLst>
            <pc:docMk/>
            <pc:sldMk cId="3693901745" sldId="411"/>
            <ac:spMk id="8" creationId="{E926295B-A1EB-2545-BD5E-EA6E46ED6913}"/>
          </ac:spMkLst>
        </pc:spChg>
        <pc:spChg chg="add mod">
          <ac:chgData name="Puneet Agarwal" userId="5598ee11-02e9-4699-9622-e28b7f4b43ef" providerId="ADAL" clId="{A1220A10-33E7-EE42-9733-BA1362CEAA98}" dt="2022-01-19T18:46:34.223" v="2396" actId="20577"/>
          <ac:spMkLst>
            <pc:docMk/>
            <pc:sldMk cId="3693901745" sldId="411"/>
            <ac:spMk id="9" creationId="{EF22DFF9-78F9-0246-B636-B2C9774C8AFA}"/>
          </ac:spMkLst>
        </pc:spChg>
      </pc:sldChg>
      <pc:sldChg chg="add">
        <pc:chgData name="Puneet Agarwal" userId="5598ee11-02e9-4699-9622-e28b7f4b43ef" providerId="ADAL" clId="{A1220A10-33E7-EE42-9733-BA1362CEAA98}" dt="2022-01-19T18:51:28.906" v="2401" actId="2890"/>
        <pc:sldMkLst>
          <pc:docMk/>
          <pc:sldMk cId="4242488131" sldId="412"/>
        </pc:sldMkLst>
      </pc:sldChg>
      <pc:sldChg chg="modSp add mod modAnim">
        <pc:chgData name="Puneet Agarwal" userId="5598ee11-02e9-4699-9622-e28b7f4b43ef" providerId="ADAL" clId="{A1220A10-33E7-EE42-9733-BA1362CEAA98}" dt="2022-01-19T19:21:36.907" v="2457" actId="207"/>
        <pc:sldMkLst>
          <pc:docMk/>
          <pc:sldMk cId="2717835023" sldId="413"/>
        </pc:sldMkLst>
        <pc:spChg chg="mod">
          <ac:chgData name="Puneet Agarwal" userId="5598ee11-02e9-4699-9622-e28b7f4b43ef" providerId="ADAL" clId="{A1220A10-33E7-EE42-9733-BA1362CEAA98}" dt="2022-01-19T19:21:36.907" v="2457" actId="207"/>
          <ac:spMkLst>
            <pc:docMk/>
            <pc:sldMk cId="2717835023" sldId="413"/>
            <ac:spMk id="2" creationId="{71C84B29-A3DF-344C-AC2B-569D6B9FC97A}"/>
          </ac:spMkLst>
        </pc:spChg>
      </pc:sldChg>
      <pc:sldChg chg="modSp add mod">
        <pc:chgData name="Puneet Agarwal" userId="5598ee11-02e9-4699-9622-e28b7f4b43ef" providerId="ADAL" clId="{A1220A10-33E7-EE42-9733-BA1362CEAA98}" dt="2022-01-19T19:14:13.628" v="2412" actId="1076"/>
        <pc:sldMkLst>
          <pc:docMk/>
          <pc:sldMk cId="3904463216" sldId="414"/>
        </pc:sldMkLst>
        <pc:spChg chg="mod">
          <ac:chgData name="Puneet Agarwal" userId="5598ee11-02e9-4699-9622-e28b7f4b43ef" providerId="ADAL" clId="{A1220A10-33E7-EE42-9733-BA1362CEAA98}" dt="2022-01-19T19:14:04.702" v="2410" actId="1076"/>
          <ac:spMkLst>
            <pc:docMk/>
            <pc:sldMk cId="3904463216" sldId="414"/>
            <ac:spMk id="7" creationId="{B353604D-CFF1-5E45-861B-7A89B937D109}"/>
          </ac:spMkLst>
        </pc:spChg>
        <pc:graphicFrameChg chg="mod modGraphic">
          <ac:chgData name="Puneet Agarwal" userId="5598ee11-02e9-4699-9622-e28b7f4b43ef" providerId="ADAL" clId="{A1220A10-33E7-EE42-9733-BA1362CEAA98}" dt="2022-01-19T19:14:08.488" v="2411" actId="1076"/>
          <ac:graphicFrameMkLst>
            <pc:docMk/>
            <pc:sldMk cId="3904463216" sldId="414"/>
            <ac:graphicFrameMk id="9" creationId="{3348A3B0-23ED-9C40-8EC3-963A2FB18E86}"/>
          </ac:graphicFrameMkLst>
        </pc:graphicFrameChg>
        <pc:graphicFrameChg chg="mod modGraphic">
          <ac:chgData name="Puneet Agarwal" userId="5598ee11-02e9-4699-9622-e28b7f4b43ef" providerId="ADAL" clId="{A1220A10-33E7-EE42-9733-BA1362CEAA98}" dt="2022-01-19T19:14:13.628" v="2412" actId="1076"/>
          <ac:graphicFrameMkLst>
            <pc:docMk/>
            <pc:sldMk cId="3904463216" sldId="414"/>
            <ac:graphicFrameMk id="11" creationId="{C5035D20-548A-8040-B3CA-975EAAC36CFD}"/>
          </ac:graphicFrameMkLst>
        </pc:graphicFrameChg>
      </pc:sldChg>
      <pc:sldChg chg="modSp add mod">
        <pc:chgData name="Puneet Agarwal" userId="5598ee11-02e9-4699-9622-e28b7f4b43ef" providerId="ADAL" clId="{A1220A10-33E7-EE42-9733-BA1362CEAA98}" dt="2022-01-19T19:26:05.965" v="2520" actId="20577"/>
        <pc:sldMkLst>
          <pc:docMk/>
          <pc:sldMk cId="554195893" sldId="415"/>
        </pc:sldMkLst>
        <pc:spChg chg="mod">
          <ac:chgData name="Puneet Agarwal" userId="5598ee11-02e9-4699-9622-e28b7f4b43ef" providerId="ADAL" clId="{A1220A10-33E7-EE42-9733-BA1362CEAA98}" dt="2022-01-19T19:26:05.965" v="2520" actId="20577"/>
          <ac:spMkLst>
            <pc:docMk/>
            <pc:sldMk cId="554195893" sldId="415"/>
            <ac:spMk id="7" creationId="{B353604D-CFF1-5E45-861B-7A89B937D109}"/>
          </ac:spMkLst>
        </pc:spChg>
      </pc:sldChg>
      <pc:sldChg chg="addSp delSp modSp add mod">
        <pc:chgData name="Puneet Agarwal" userId="5598ee11-02e9-4699-9622-e28b7f4b43ef" providerId="ADAL" clId="{A1220A10-33E7-EE42-9733-BA1362CEAA98}" dt="2022-01-19T19:25:35.206" v="2518" actId="1076"/>
        <pc:sldMkLst>
          <pc:docMk/>
          <pc:sldMk cId="1566524307" sldId="416"/>
        </pc:sldMkLst>
        <pc:spChg chg="del">
          <ac:chgData name="Puneet Agarwal" userId="5598ee11-02e9-4699-9622-e28b7f4b43ef" providerId="ADAL" clId="{A1220A10-33E7-EE42-9733-BA1362CEAA98}" dt="2022-01-19T19:25:03.062" v="2511" actId="478"/>
          <ac:spMkLst>
            <pc:docMk/>
            <pc:sldMk cId="1566524307" sldId="416"/>
            <ac:spMk id="2" creationId="{71C84B29-A3DF-344C-AC2B-569D6B9FC97A}"/>
          </ac:spMkLst>
        </pc:spChg>
        <pc:spChg chg="add del mod">
          <ac:chgData name="Puneet Agarwal" userId="5598ee11-02e9-4699-9622-e28b7f4b43ef" providerId="ADAL" clId="{A1220A10-33E7-EE42-9733-BA1362CEAA98}" dt="2022-01-19T19:25:00.639" v="2510" actId="478"/>
          <ac:spMkLst>
            <pc:docMk/>
            <pc:sldMk cId="1566524307" sldId="416"/>
            <ac:spMk id="4" creationId="{576419A1-D985-5F4C-ABC8-D4360F26F481}"/>
          </ac:spMkLst>
        </pc:spChg>
        <pc:spChg chg="mod">
          <ac:chgData name="Puneet Agarwal" userId="5598ee11-02e9-4699-9622-e28b7f4b43ef" providerId="ADAL" clId="{A1220A10-33E7-EE42-9733-BA1362CEAA98}" dt="2022-01-19T19:25:15.138" v="2514" actId="1076"/>
          <ac:spMkLst>
            <pc:docMk/>
            <pc:sldMk cId="1566524307" sldId="416"/>
            <ac:spMk id="6" creationId="{C035C30E-6A29-6545-AEC9-8FEFB04717DD}"/>
          </ac:spMkLst>
        </pc:spChg>
        <pc:spChg chg="del mod">
          <ac:chgData name="Puneet Agarwal" userId="5598ee11-02e9-4699-9622-e28b7f4b43ef" providerId="ADAL" clId="{A1220A10-33E7-EE42-9733-BA1362CEAA98}" dt="2022-01-19T19:24:57.973" v="2509" actId="478"/>
          <ac:spMkLst>
            <pc:docMk/>
            <pc:sldMk cId="1566524307" sldId="416"/>
            <ac:spMk id="7" creationId="{B353604D-CFF1-5E45-861B-7A89B937D109}"/>
          </ac:spMkLst>
        </pc:spChg>
        <pc:spChg chg="mod">
          <ac:chgData name="Puneet Agarwal" userId="5598ee11-02e9-4699-9622-e28b7f4b43ef" providerId="ADAL" clId="{A1220A10-33E7-EE42-9733-BA1362CEAA98}" dt="2022-01-19T19:25:19.809" v="2515" actId="1076"/>
          <ac:spMkLst>
            <pc:docMk/>
            <pc:sldMk cId="1566524307" sldId="416"/>
            <ac:spMk id="8" creationId="{B71F733D-6DB7-7143-9EC8-2C5B4972B775}"/>
          </ac:spMkLst>
        </pc:spChg>
        <pc:spChg chg="mod">
          <ac:chgData name="Puneet Agarwal" userId="5598ee11-02e9-4699-9622-e28b7f4b43ef" providerId="ADAL" clId="{A1220A10-33E7-EE42-9733-BA1362CEAA98}" dt="2022-01-19T19:25:30.905" v="2517" actId="1076"/>
          <ac:spMkLst>
            <pc:docMk/>
            <pc:sldMk cId="1566524307" sldId="416"/>
            <ac:spMk id="11" creationId="{335630C5-7E09-0F4B-A7BE-DC73662C4F8B}"/>
          </ac:spMkLst>
        </pc:spChg>
        <pc:spChg chg="mod">
          <ac:chgData name="Puneet Agarwal" userId="5598ee11-02e9-4699-9622-e28b7f4b43ef" providerId="ADAL" clId="{A1220A10-33E7-EE42-9733-BA1362CEAA98}" dt="2022-01-19T19:25:35.206" v="2518" actId="1076"/>
          <ac:spMkLst>
            <pc:docMk/>
            <pc:sldMk cId="1566524307" sldId="416"/>
            <ac:spMk id="12" creationId="{FACF2431-3E10-D044-A9AC-338A84C745E8}"/>
          </ac:spMkLst>
        </pc:spChg>
        <pc:picChg chg="mod">
          <ac:chgData name="Puneet Agarwal" userId="5598ee11-02e9-4699-9622-e28b7f4b43ef" providerId="ADAL" clId="{A1220A10-33E7-EE42-9733-BA1362CEAA98}" dt="2022-01-19T19:25:10.376" v="2513" actId="14100"/>
          <ac:picMkLst>
            <pc:docMk/>
            <pc:sldMk cId="1566524307" sldId="416"/>
            <ac:picMk id="10" creationId="{E70BE739-4B3B-D84C-B84F-BE670017D259}"/>
          </ac:picMkLst>
        </pc:picChg>
      </pc:sldChg>
      <pc:sldChg chg="addSp delSp modSp new mod">
        <pc:chgData name="Puneet Agarwal" userId="5598ee11-02e9-4699-9622-e28b7f4b43ef" providerId="ADAL" clId="{A1220A10-33E7-EE42-9733-BA1362CEAA98}" dt="2022-01-19T19:31:14.309" v="2591" actId="1076"/>
        <pc:sldMkLst>
          <pc:docMk/>
          <pc:sldMk cId="2381350326" sldId="417"/>
        </pc:sldMkLst>
        <pc:spChg chg="del">
          <ac:chgData name="Puneet Agarwal" userId="5598ee11-02e9-4699-9622-e28b7f4b43ef" providerId="ADAL" clId="{A1220A10-33E7-EE42-9733-BA1362CEAA98}" dt="2022-01-19T19:28:37.518" v="2522" actId="478"/>
          <ac:spMkLst>
            <pc:docMk/>
            <pc:sldMk cId="2381350326" sldId="417"/>
            <ac:spMk id="2" creationId="{D7031382-ADC7-364D-9E51-E18E3FD29A86}"/>
          </ac:spMkLst>
        </pc:spChg>
        <pc:spChg chg="del">
          <ac:chgData name="Puneet Agarwal" userId="5598ee11-02e9-4699-9622-e28b7f4b43ef" providerId="ADAL" clId="{A1220A10-33E7-EE42-9733-BA1362CEAA98}" dt="2022-01-19T19:28:37.518" v="2522" actId="478"/>
          <ac:spMkLst>
            <pc:docMk/>
            <pc:sldMk cId="2381350326" sldId="417"/>
            <ac:spMk id="3" creationId="{1C11D33C-7F40-C34E-B81D-79D772F199F7}"/>
          </ac:spMkLst>
        </pc:spChg>
        <pc:spChg chg="del">
          <ac:chgData name="Puneet Agarwal" userId="5598ee11-02e9-4699-9622-e28b7f4b43ef" providerId="ADAL" clId="{A1220A10-33E7-EE42-9733-BA1362CEAA98}" dt="2022-01-19T19:28:37.518" v="2522" actId="478"/>
          <ac:spMkLst>
            <pc:docMk/>
            <pc:sldMk cId="2381350326" sldId="417"/>
            <ac:spMk id="4" creationId="{5020554D-FA58-BF47-A04F-548F97CC9467}"/>
          </ac:spMkLst>
        </pc:spChg>
        <pc:spChg chg="del">
          <ac:chgData name="Puneet Agarwal" userId="5598ee11-02e9-4699-9622-e28b7f4b43ef" providerId="ADAL" clId="{A1220A10-33E7-EE42-9733-BA1362CEAA98}" dt="2022-01-19T19:28:37.518" v="2522" actId="478"/>
          <ac:spMkLst>
            <pc:docMk/>
            <pc:sldMk cId="2381350326" sldId="417"/>
            <ac:spMk id="5" creationId="{1CA48547-7406-9349-94A1-6B10F90841AE}"/>
          </ac:spMkLst>
        </pc:spChg>
        <pc:spChg chg="del">
          <ac:chgData name="Puneet Agarwal" userId="5598ee11-02e9-4699-9622-e28b7f4b43ef" providerId="ADAL" clId="{A1220A10-33E7-EE42-9733-BA1362CEAA98}" dt="2022-01-19T19:28:37.518" v="2522" actId="478"/>
          <ac:spMkLst>
            <pc:docMk/>
            <pc:sldMk cId="2381350326" sldId="417"/>
            <ac:spMk id="6" creationId="{22FE3F0C-B731-9F41-A3C6-723F0AB615D1}"/>
          </ac:spMkLst>
        </pc:spChg>
        <pc:spChg chg="add mod">
          <ac:chgData name="Puneet Agarwal" userId="5598ee11-02e9-4699-9622-e28b7f4b43ef" providerId="ADAL" clId="{A1220A10-33E7-EE42-9733-BA1362CEAA98}" dt="2022-01-19T19:31:14.309" v="2591" actId="1076"/>
          <ac:spMkLst>
            <pc:docMk/>
            <pc:sldMk cId="2381350326" sldId="417"/>
            <ac:spMk id="9" creationId="{735EFB6D-40C7-7840-A9B3-29A5358C5DE2}"/>
          </ac:spMkLst>
        </pc:spChg>
        <pc:picChg chg="add mod">
          <ac:chgData name="Puneet Agarwal" userId="5598ee11-02e9-4699-9622-e28b7f4b43ef" providerId="ADAL" clId="{A1220A10-33E7-EE42-9733-BA1362CEAA98}" dt="2022-01-19T19:29:04.721" v="2526" actId="1076"/>
          <ac:picMkLst>
            <pc:docMk/>
            <pc:sldMk cId="2381350326" sldId="417"/>
            <ac:picMk id="8" creationId="{0DFD1EFA-14FF-3544-BAA2-FC22090080CC}"/>
          </ac:picMkLst>
        </pc:picChg>
      </pc:sldChg>
      <pc:sldChg chg="addSp delSp modSp new mod">
        <pc:chgData name="Puneet Agarwal" userId="5598ee11-02e9-4699-9622-e28b7f4b43ef" providerId="ADAL" clId="{A1220A10-33E7-EE42-9733-BA1362CEAA98}" dt="2022-01-19T20:44:30.343" v="3271" actId="207"/>
        <pc:sldMkLst>
          <pc:docMk/>
          <pc:sldMk cId="2603342816" sldId="418"/>
        </pc:sldMkLst>
        <pc:spChg chg="del">
          <ac:chgData name="Puneet Agarwal" userId="5598ee11-02e9-4699-9622-e28b7f4b43ef" providerId="ADAL" clId="{A1220A10-33E7-EE42-9733-BA1362CEAA98}" dt="2022-01-19T19:32:52.785" v="2593" actId="478"/>
          <ac:spMkLst>
            <pc:docMk/>
            <pc:sldMk cId="2603342816" sldId="418"/>
            <ac:spMk id="2" creationId="{9D24C1C3-2EFB-0445-BD56-4C160125051E}"/>
          </ac:spMkLst>
        </pc:spChg>
        <pc:spChg chg="del">
          <ac:chgData name="Puneet Agarwal" userId="5598ee11-02e9-4699-9622-e28b7f4b43ef" providerId="ADAL" clId="{A1220A10-33E7-EE42-9733-BA1362CEAA98}" dt="2022-01-19T19:32:52.785" v="2593" actId="478"/>
          <ac:spMkLst>
            <pc:docMk/>
            <pc:sldMk cId="2603342816" sldId="418"/>
            <ac:spMk id="3" creationId="{34D1BA30-780C-484F-AA4E-BA1F8BF21BA3}"/>
          </ac:spMkLst>
        </pc:spChg>
        <pc:spChg chg="del">
          <ac:chgData name="Puneet Agarwal" userId="5598ee11-02e9-4699-9622-e28b7f4b43ef" providerId="ADAL" clId="{A1220A10-33E7-EE42-9733-BA1362CEAA98}" dt="2022-01-19T19:32:52.785" v="2593" actId="478"/>
          <ac:spMkLst>
            <pc:docMk/>
            <pc:sldMk cId="2603342816" sldId="418"/>
            <ac:spMk id="4" creationId="{6296E8B4-90E3-EB4C-82AD-BE3CC7D32451}"/>
          </ac:spMkLst>
        </pc:spChg>
        <pc:spChg chg="del">
          <ac:chgData name="Puneet Agarwal" userId="5598ee11-02e9-4699-9622-e28b7f4b43ef" providerId="ADAL" clId="{A1220A10-33E7-EE42-9733-BA1362CEAA98}" dt="2022-01-19T19:32:52.785" v="2593" actId="478"/>
          <ac:spMkLst>
            <pc:docMk/>
            <pc:sldMk cId="2603342816" sldId="418"/>
            <ac:spMk id="5" creationId="{535EA2C0-4113-5C45-84F3-6C8D7C2622B4}"/>
          </ac:spMkLst>
        </pc:spChg>
        <pc:spChg chg="del">
          <ac:chgData name="Puneet Agarwal" userId="5598ee11-02e9-4699-9622-e28b7f4b43ef" providerId="ADAL" clId="{A1220A10-33E7-EE42-9733-BA1362CEAA98}" dt="2022-01-19T19:32:52.785" v="2593" actId="478"/>
          <ac:spMkLst>
            <pc:docMk/>
            <pc:sldMk cId="2603342816" sldId="418"/>
            <ac:spMk id="6" creationId="{83FBEEED-CE2B-EA44-A32C-FA58FC821DC3}"/>
          </ac:spMkLst>
        </pc:spChg>
        <pc:spChg chg="add mod">
          <ac:chgData name="Puneet Agarwal" userId="5598ee11-02e9-4699-9622-e28b7f4b43ef" providerId="ADAL" clId="{A1220A10-33E7-EE42-9733-BA1362CEAA98}" dt="2022-01-19T19:36:59.613" v="2637" actId="1076"/>
          <ac:spMkLst>
            <pc:docMk/>
            <pc:sldMk cId="2603342816" sldId="418"/>
            <ac:spMk id="9" creationId="{71787436-2B0D-F94D-97A4-110E06DABE45}"/>
          </ac:spMkLst>
        </pc:spChg>
        <pc:spChg chg="add mod">
          <ac:chgData name="Puneet Agarwal" userId="5598ee11-02e9-4699-9622-e28b7f4b43ef" providerId="ADAL" clId="{A1220A10-33E7-EE42-9733-BA1362CEAA98}" dt="2022-01-19T20:44:21.114" v="3270" actId="20577"/>
          <ac:spMkLst>
            <pc:docMk/>
            <pc:sldMk cId="2603342816" sldId="418"/>
            <ac:spMk id="11" creationId="{781D55BA-E855-1348-B937-6E8EF4B93C39}"/>
          </ac:spMkLst>
        </pc:spChg>
        <pc:spChg chg="add mod">
          <ac:chgData name="Puneet Agarwal" userId="5598ee11-02e9-4699-9622-e28b7f4b43ef" providerId="ADAL" clId="{A1220A10-33E7-EE42-9733-BA1362CEAA98}" dt="2022-01-19T20:44:30.343" v="3271" actId="207"/>
          <ac:spMkLst>
            <pc:docMk/>
            <pc:sldMk cId="2603342816" sldId="418"/>
            <ac:spMk id="12" creationId="{6B615939-6119-BC46-86C5-E9C60B131530}"/>
          </ac:spMkLst>
        </pc:spChg>
        <pc:picChg chg="add mod">
          <ac:chgData name="Puneet Agarwal" userId="5598ee11-02e9-4699-9622-e28b7f4b43ef" providerId="ADAL" clId="{A1220A10-33E7-EE42-9733-BA1362CEAA98}" dt="2022-01-19T19:36:59.960" v="2638" actId="1076"/>
          <ac:picMkLst>
            <pc:docMk/>
            <pc:sldMk cId="2603342816" sldId="418"/>
            <ac:picMk id="8" creationId="{EA4D5200-7312-6D4F-9791-1807737BD8C5}"/>
          </ac:picMkLst>
        </pc:picChg>
      </pc:sldChg>
      <pc:sldChg chg="addSp delSp modSp new mod">
        <pc:chgData name="Puneet Agarwal" userId="5598ee11-02e9-4699-9622-e28b7f4b43ef" providerId="ADAL" clId="{A1220A10-33E7-EE42-9733-BA1362CEAA98}" dt="2022-01-19T19:52:01.309" v="2734" actId="14100"/>
        <pc:sldMkLst>
          <pc:docMk/>
          <pc:sldMk cId="1976783965" sldId="419"/>
        </pc:sldMkLst>
        <pc:spChg chg="del">
          <ac:chgData name="Puneet Agarwal" userId="5598ee11-02e9-4699-9622-e28b7f4b43ef" providerId="ADAL" clId="{A1220A10-33E7-EE42-9733-BA1362CEAA98}" dt="2022-01-19T19:37:39.039" v="2649" actId="478"/>
          <ac:spMkLst>
            <pc:docMk/>
            <pc:sldMk cId="1976783965" sldId="419"/>
            <ac:spMk id="2" creationId="{B72A723E-6900-924E-BC5B-BBF6975DC66F}"/>
          </ac:spMkLst>
        </pc:spChg>
        <pc:spChg chg="del">
          <ac:chgData name="Puneet Agarwal" userId="5598ee11-02e9-4699-9622-e28b7f4b43ef" providerId="ADAL" clId="{A1220A10-33E7-EE42-9733-BA1362CEAA98}" dt="2022-01-19T19:37:39.039" v="2649" actId="478"/>
          <ac:spMkLst>
            <pc:docMk/>
            <pc:sldMk cId="1976783965" sldId="419"/>
            <ac:spMk id="3" creationId="{B99C2B71-5B6A-9B46-BFFC-6C1E1B1C2FD7}"/>
          </ac:spMkLst>
        </pc:spChg>
        <pc:spChg chg="del">
          <ac:chgData name="Puneet Agarwal" userId="5598ee11-02e9-4699-9622-e28b7f4b43ef" providerId="ADAL" clId="{A1220A10-33E7-EE42-9733-BA1362CEAA98}" dt="2022-01-19T19:37:39.039" v="2649" actId="478"/>
          <ac:spMkLst>
            <pc:docMk/>
            <pc:sldMk cId="1976783965" sldId="419"/>
            <ac:spMk id="4" creationId="{A6AE5F4F-FEF2-A745-88BA-0401988619A6}"/>
          </ac:spMkLst>
        </pc:spChg>
        <pc:spChg chg="del">
          <ac:chgData name="Puneet Agarwal" userId="5598ee11-02e9-4699-9622-e28b7f4b43ef" providerId="ADAL" clId="{A1220A10-33E7-EE42-9733-BA1362CEAA98}" dt="2022-01-19T19:37:39.039" v="2649" actId="478"/>
          <ac:spMkLst>
            <pc:docMk/>
            <pc:sldMk cId="1976783965" sldId="419"/>
            <ac:spMk id="5" creationId="{7F61D299-827F-E941-8244-C5A6A59F6A81}"/>
          </ac:spMkLst>
        </pc:spChg>
        <pc:spChg chg="del">
          <ac:chgData name="Puneet Agarwal" userId="5598ee11-02e9-4699-9622-e28b7f4b43ef" providerId="ADAL" clId="{A1220A10-33E7-EE42-9733-BA1362CEAA98}" dt="2022-01-19T19:37:39.039" v="2649" actId="478"/>
          <ac:spMkLst>
            <pc:docMk/>
            <pc:sldMk cId="1976783965" sldId="419"/>
            <ac:spMk id="6" creationId="{90119F34-66B1-4B44-BD02-3765622F5D49}"/>
          </ac:spMkLst>
        </pc:spChg>
        <pc:spChg chg="add mod">
          <ac:chgData name="Puneet Agarwal" userId="5598ee11-02e9-4699-9622-e28b7f4b43ef" providerId="ADAL" clId="{A1220A10-33E7-EE42-9733-BA1362CEAA98}" dt="2022-01-19T19:51:24.854" v="2721" actId="1076"/>
          <ac:spMkLst>
            <pc:docMk/>
            <pc:sldMk cId="1976783965" sldId="419"/>
            <ac:spMk id="10" creationId="{3C6060B2-8A3E-274C-9B28-95AD23EC4217}"/>
          </ac:spMkLst>
        </pc:spChg>
        <pc:spChg chg="add mod">
          <ac:chgData name="Puneet Agarwal" userId="5598ee11-02e9-4699-9622-e28b7f4b43ef" providerId="ADAL" clId="{A1220A10-33E7-EE42-9733-BA1362CEAA98}" dt="2022-01-19T19:51:19.626" v="2720" actId="1076"/>
          <ac:spMkLst>
            <pc:docMk/>
            <pc:sldMk cId="1976783965" sldId="419"/>
            <ac:spMk id="11" creationId="{01900A81-F453-8849-9142-768E5E650201}"/>
          </ac:spMkLst>
        </pc:spChg>
        <pc:picChg chg="add mod">
          <ac:chgData name="Puneet Agarwal" userId="5598ee11-02e9-4699-9622-e28b7f4b43ef" providerId="ADAL" clId="{A1220A10-33E7-EE42-9733-BA1362CEAA98}" dt="2022-01-19T19:48:24.658" v="2660" actId="1076"/>
          <ac:picMkLst>
            <pc:docMk/>
            <pc:sldMk cId="1976783965" sldId="419"/>
            <ac:picMk id="8" creationId="{4E961EF0-E9FE-1948-B0B1-27A4EFD6EBC0}"/>
          </ac:picMkLst>
        </pc:picChg>
        <pc:cxnChg chg="add mod">
          <ac:chgData name="Puneet Agarwal" userId="5598ee11-02e9-4699-9622-e28b7f4b43ef" providerId="ADAL" clId="{A1220A10-33E7-EE42-9733-BA1362CEAA98}" dt="2022-01-19T19:51:42.130" v="2728" actId="692"/>
          <ac:cxnSpMkLst>
            <pc:docMk/>
            <pc:sldMk cId="1976783965" sldId="419"/>
            <ac:cxnSpMk id="13" creationId="{9ECC6506-6C1A-7343-8379-EC6E97B450D1}"/>
          </ac:cxnSpMkLst>
        </pc:cxnChg>
        <pc:cxnChg chg="add mod">
          <ac:chgData name="Puneet Agarwal" userId="5598ee11-02e9-4699-9622-e28b7f4b43ef" providerId="ADAL" clId="{A1220A10-33E7-EE42-9733-BA1362CEAA98}" dt="2022-01-19T19:52:01.309" v="2734" actId="14100"/>
          <ac:cxnSpMkLst>
            <pc:docMk/>
            <pc:sldMk cId="1976783965" sldId="419"/>
            <ac:cxnSpMk id="14" creationId="{73B0DC7D-6456-6941-8CB3-A7E12F43F5EB}"/>
          </ac:cxnSpMkLst>
        </pc:cxnChg>
      </pc:sldChg>
      <pc:sldChg chg="add">
        <pc:chgData name="Puneet Agarwal" userId="5598ee11-02e9-4699-9622-e28b7f4b43ef" providerId="ADAL" clId="{A1220A10-33E7-EE42-9733-BA1362CEAA98}" dt="2022-01-19T19:48:53.367" v="2661" actId="2890"/>
        <pc:sldMkLst>
          <pc:docMk/>
          <pc:sldMk cId="3163400182" sldId="420"/>
        </pc:sldMkLst>
      </pc:sldChg>
      <pc:sldChg chg="addSp delSp modSp new mod modAnim">
        <pc:chgData name="Puneet Agarwal" userId="5598ee11-02e9-4699-9622-e28b7f4b43ef" providerId="ADAL" clId="{A1220A10-33E7-EE42-9733-BA1362CEAA98}" dt="2022-01-19T20:00:43.984" v="2845"/>
        <pc:sldMkLst>
          <pc:docMk/>
          <pc:sldMk cId="3305486797" sldId="421"/>
        </pc:sldMkLst>
        <pc:spChg chg="del">
          <ac:chgData name="Puneet Agarwal" userId="5598ee11-02e9-4699-9622-e28b7f4b43ef" providerId="ADAL" clId="{A1220A10-33E7-EE42-9733-BA1362CEAA98}" dt="2022-01-19T19:52:57.908" v="2736" actId="478"/>
          <ac:spMkLst>
            <pc:docMk/>
            <pc:sldMk cId="3305486797" sldId="421"/>
            <ac:spMk id="2" creationId="{B79815F4-FFAC-DD49-A686-490E6A459175}"/>
          </ac:spMkLst>
        </pc:spChg>
        <pc:spChg chg="del">
          <ac:chgData name="Puneet Agarwal" userId="5598ee11-02e9-4699-9622-e28b7f4b43ef" providerId="ADAL" clId="{A1220A10-33E7-EE42-9733-BA1362CEAA98}" dt="2022-01-19T19:52:57.908" v="2736" actId="478"/>
          <ac:spMkLst>
            <pc:docMk/>
            <pc:sldMk cId="3305486797" sldId="421"/>
            <ac:spMk id="3" creationId="{FE759CB9-F095-2441-9061-6B40B781FB00}"/>
          </ac:spMkLst>
        </pc:spChg>
        <pc:spChg chg="del">
          <ac:chgData name="Puneet Agarwal" userId="5598ee11-02e9-4699-9622-e28b7f4b43ef" providerId="ADAL" clId="{A1220A10-33E7-EE42-9733-BA1362CEAA98}" dt="2022-01-19T19:52:57.908" v="2736" actId="478"/>
          <ac:spMkLst>
            <pc:docMk/>
            <pc:sldMk cId="3305486797" sldId="421"/>
            <ac:spMk id="4" creationId="{85FEF77A-42C1-6F4C-A213-FF8DE9831682}"/>
          </ac:spMkLst>
        </pc:spChg>
        <pc:spChg chg="del">
          <ac:chgData name="Puneet Agarwal" userId="5598ee11-02e9-4699-9622-e28b7f4b43ef" providerId="ADAL" clId="{A1220A10-33E7-EE42-9733-BA1362CEAA98}" dt="2022-01-19T19:52:57.908" v="2736" actId="478"/>
          <ac:spMkLst>
            <pc:docMk/>
            <pc:sldMk cId="3305486797" sldId="421"/>
            <ac:spMk id="5" creationId="{A4E1DC25-EE04-8B4F-9B9E-00AEDFC904A4}"/>
          </ac:spMkLst>
        </pc:spChg>
        <pc:spChg chg="del">
          <ac:chgData name="Puneet Agarwal" userId="5598ee11-02e9-4699-9622-e28b7f4b43ef" providerId="ADAL" clId="{A1220A10-33E7-EE42-9733-BA1362CEAA98}" dt="2022-01-19T19:52:57.908" v="2736" actId="478"/>
          <ac:spMkLst>
            <pc:docMk/>
            <pc:sldMk cId="3305486797" sldId="421"/>
            <ac:spMk id="6" creationId="{8F33EF1B-9EBE-7849-860B-3898AE73C787}"/>
          </ac:spMkLst>
        </pc:spChg>
        <pc:spChg chg="add mod">
          <ac:chgData name="Puneet Agarwal" userId="5598ee11-02e9-4699-9622-e28b7f4b43ef" providerId="ADAL" clId="{A1220A10-33E7-EE42-9733-BA1362CEAA98}" dt="2022-01-19T19:54:15.173" v="2748" actId="1076"/>
          <ac:spMkLst>
            <pc:docMk/>
            <pc:sldMk cId="3305486797" sldId="421"/>
            <ac:spMk id="9" creationId="{0AAEE99C-3926-CB44-9FF1-4EF8734E7839}"/>
          </ac:spMkLst>
        </pc:spChg>
        <pc:spChg chg="add mod">
          <ac:chgData name="Puneet Agarwal" userId="5598ee11-02e9-4699-9622-e28b7f4b43ef" providerId="ADAL" clId="{A1220A10-33E7-EE42-9733-BA1362CEAA98}" dt="2022-01-19T19:54:21.105" v="2752" actId="20577"/>
          <ac:spMkLst>
            <pc:docMk/>
            <pc:sldMk cId="3305486797" sldId="421"/>
            <ac:spMk id="10" creationId="{1FB010F6-AC5E-3044-AC1E-E9DCF095A68B}"/>
          </ac:spMkLst>
        </pc:spChg>
        <pc:spChg chg="add mod">
          <ac:chgData name="Puneet Agarwal" userId="5598ee11-02e9-4699-9622-e28b7f4b43ef" providerId="ADAL" clId="{A1220A10-33E7-EE42-9733-BA1362CEAA98}" dt="2022-01-19T19:54:27.658" v="2756" actId="20577"/>
          <ac:spMkLst>
            <pc:docMk/>
            <pc:sldMk cId="3305486797" sldId="421"/>
            <ac:spMk id="11" creationId="{00A5A426-C24E-0A4E-B2E3-E9598951FC54}"/>
          </ac:spMkLst>
        </pc:spChg>
        <pc:spChg chg="add mod">
          <ac:chgData name="Puneet Agarwal" userId="5598ee11-02e9-4699-9622-e28b7f4b43ef" providerId="ADAL" clId="{A1220A10-33E7-EE42-9733-BA1362CEAA98}" dt="2022-01-19T19:54:34.240" v="2760" actId="20577"/>
          <ac:spMkLst>
            <pc:docMk/>
            <pc:sldMk cId="3305486797" sldId="421"/>
            <ac:spMk id="12" creationId="{BF11DDA8-F517-734F-95AA-30D4C849E9A0}"/>
          </ac:spMkLst>
        </pc:spChg>
        <pc:spChg chg="add mod">
          <ac:chgData name="Puneet Agarwal" userId="5598ee11-02e9-4699-9622-e28b7f4b43ef" providerId="ADAL" clId="{A1220A10-33E7-EE42-9733-BA1362CEAA98}" dt="2022-01-19T19:59:29.206" v="2790" actId="1076"/>
          <ac:spMkLst>
            <pc:docMk/>
            <pc:sldMk cId="3305486797" sldId="421"/>
            <ac:spMk id="14" creationId="{CD830FC0-0EE8-1240-90B0-B2202F2582FD}"/>
          </ac:spMkLst>
        </pc:spChg>
        <pc:spChg chg="add mod">
          <ac:chgData name="Puneet Agarwal" userId="5598ee11-02e9-4699-9622-e28b7f4b43ef" providerId="ADAL" clId="{A1220A10-33E7-EE42-9733-BA1362CEAA98}" dt="2022-01-19T20:00:31.272" v="2843" actId="1076"/>
          <ac:spMkLst>
            <pc:docMk/>
            <pc:sldMk cId="3305486797" sldId="421"/>
            <ac:spMk id="15" creationId="{2BC4386C-1B39-4D45-9CBE-C8701B1EF05F}"/>
          </ac:spMkLst>
        </pc:spChg>
        <pc:picChg chg="add mod">
          <ac:chgData name="Puneet Agarwal" userId="5598ee11-02e9-4699-9622-e28b7f4b43ef" providerId="ADAL" clId="{A1220A10-33E7-EE42-9733-BA1362CEAA98}" dt="2022-01-19T19:53:41.782" v="2738" actId="1076"/>
          <ac:picMkLst>
            <pc:docMk/>
            <pc:sldMk cId="3305486797" sldId="421"/>
            <ac:picMk id="8" creationId="{2B638505-2F50-994B-99CC-4CD24E78E62A}"/>
          </ac:picMkLst>
        </pc:picChg>
      </pc:sldChg>
      <pc:sldChg chg="addSp delSp modSp new mod ord">
        <pc:chgData name="Puneet Agarwal" userId="5598ee11-02e9-4699-9622-e28b7f4b43ef" providerId="ADAL" clId="{A1220A10-33E7-EE42-9733-BA1362CEAA98}" dt="2022-01-19T20:37:30.481" v="3257" actId="20578"/>
        <pc:sldMkLst>
          <pc:docMk/>
          <pc:sldMk cId="1171211123" sldId="422"/>
        </pc:sldMkLst>
        <pc:spChg chg="del">
          <ac:chgData name="Puneet Agarwal" userId="5598ee11-02e9-4699-9622-e28b7f4b43ef" providerId="ADAL" clId="{A1220A10-33E7-EE42-9733-BA1362CEAA98}" dt="2022-01-19T20:05:52.825" v="2848" actId="478"/>
          <ac:spMkLst>
            <pc:docMk/>
            <pc:sldMk cId="1171211123" sldId="422"/>
            <ac:spMk id="2" creationId="{98649B1A-B5EE-0948-B92D-42C79ACA97C7}"/>
          </ac:spMkLst>
        </pc:spChg>
        <pc:spChg chg="del">
          <ac:chgData name="Puneet Agarwal" userId="5598ee11-02e9-4699-9622-e28b7f4b43ef" providerId="ADAL" clId="{A1220A10-33E7-EE42-9733-BA1362CEAA98}" dt="2022-01-19T20:05:52.825" v="2848" actId="478"/>
          <ac:spMkLst>
            <pc:docMk/>
            <pc:sldMk cId="1171211123" sldId="422"/>
            <ac:spMk id="3" creationId="{935FFF10-1F0D-BF42-AE87-CDFB7028A703}"/>
          </ac:spMkLst>
        </pc:spChg>
        <pc:spChg chg="del">
          <ac:chgData name="Puneet Agarwal" userId="5598ee11-02e9-4699-9622-e28b7f4b43ef" providerId="ADAL" clId="{A1220A10-33E7-EE42-9733-BA1362CEAA98}" dt="2022-01-19T20:05:52.825" v="2848" actId="478"/>
          <ac:spMkLst>
            <pc:docMk/>
            <pc:sldMk cId="1171211123" sldId="422"/>
            <ac:spMk id="4" creationId="{212252E3-2E64-544A-BF7E-EC7428659006}"/>
          </ac:spMkLst>
        </pc:spChg>
        <pc:spChg chg="del">
          <ac:chgData name="Puneet Agarwal" userId="5598ee11-02e9-4699-9622-e28b7f4b43ef" providerId="ADAL" clId="{A1220A10-33E7-EE42-9733-BA1362CEAA98}" dt="2022-01-19T20:05:52.825" v="2848" actId="478"/>
          <ac:spMkLst>
            <pc:docMk/>
            <pc:sldMk cId="1171211123" sldId="422"/>
            <ac:spMk id="5" creationId="{0E42845C-FB25-9649-8DF6-BD7EC8086E8A}"/>
          </ac:spMkLst>
        </pc:spChg>
        <pc:spChg chg="del">
          <ac:chgData name="Puneet Agarwal" userId="5598ee11-02e9-4699-9622-e28b7f4b43ef" providerId="ADAL" clId="{A1220A10-33E7-EE42-9733-BA1362CEAA98}" dt="2022-01-19T20:05:52.825" v="2848" actId="478"/>
          <ac:spMkLst>
            <pc:docMk/>
            <pc:sldMk cId="1171211123" sldId="422"/>
            <ac:spMk id="6" creationId="{0E04CE31-E378-DD45-8D6F-0ED16D3F6047}"/>
          </ac:spMkLst>
        </pc:spChg>
        <pc:spChg chg="add mod">
          <ac:chgData name="Puneet Agarwal" userId="5598ee11-02e9-4699-9622-e28b7f4b43ef" providerId="ADAL" clId="{A1220A10-33E7-EE42-9733-BA1362CEAA98}" dt="2022-01-19T20:06:35.074" v="2930" actId="20577"/>
          <ac:spMkLst>
            <pc:docMk/>
            <pc:sldMk cId="1171211123" sldId="422"/>
            <ac:spMk id="7" creationId="{1E8840E8-5640-6E40-8FEE-8110CF19EC5F}"/>
          </ac:spMkLst>
        </pc:spChg>
        <pc:spChg chg="add mod">
          <ac:chgData name="Puneet Agarwal" userId="5598ee11-02e9-4699-9622-e28b7f4b43ef" providerId="ADAL" clId="{A1220A10-33E7-EE42-9733-BA1362CEAA98}" dt="2022-01-19T20:08:15.738" v="2955" actId="1076"/>
          <ac:spMkLst>
            <pc:docMk/>
            <pc:sldMk cId="1171211123" sldId="422"/>
            <ac:spMk id="8" creationId="{9A9C9B48-9721-384D-8B13-C6118BDF8CCB}"/>
          </ac:spMkLst>
        </pc:spChg>
      </pc:sldChg>
      <pc:sldChg chg="addSp delSp modSp new mod ord modAnim">
        <pc:chgData name="Puneet Agarwal" userId="5598ee11-02e9-4699-9622-e28b7f4b43ef" providerId="ADAL" clId="{A1220A10-33E7-EE42-9733-BA1362CEAA98}" dt="2022-01-19T20:40:27.428" v="3260" actId="478"/>
        <pc:sldMkLst>
          <pc:docMk/>
          <pc:sldMk cId="208915258" sldId="423"/>
        </pc:sldMkLst>
        <pc:spChg chg="del">
          <ac:chgData name="Puneet Agarwal" userId="5598ee11-02e9-4699-9622-e28b7f4b43ef" providerId="ADAL" clId="{A1220A10-33E7-EE42-9733-BA1362CEAA98}" dt="2022-01-19T20:09:29.096" v="2957" actId="478"/>
          <ac:spMkLst>
            <pc:docMk/>
            <pc:sldMk cId="208915258" sldId="423"/>
            <ac:spMk id="2" creationId="{A10FA7FC-2725-B14F-A4D2-0FD461361073}"/>
          </ac:spMkLst>
        </pc:spChg>
        <pc:spChg chg="del">
          <ac:chgData name="Puneet Agarwal" userId="5598ee11-02e9-4699-9622-e28b7f4b43ef" providerId="ADAL" clId="{A1220A10-33E7-EE42-9733-BA1362CEAA98}" dt="2022-01-19T20:09:29.096" v="2957" actId="478"/>
          <ac:spMkLst>
            <pc:docMk/>
            <pc:sldMk cId="208915258" sldId="423"/>
            <ac:spMk id="3" creationId="{E0641E7D-E252-3C46-8DA0-79C7ACB04D85}"/>
          </ac:spMkLst>
        </pc:spChg>
        <pc:spChg chg="del">
          <ac:chgData name="Puneet Agarwal" userId="5598ee11-02e9-4699-9622-e28b7f4b43ef" providerId="ADAL" clId="{A1220A10-33E7-EE42-9733-BA1362CEAA98}" dt="2022-01-19T20:09:29.096" v="2957" actId="478"/>
          <ac:spMkLst>
            <pc:docMk/>
            <pc:sldMk cId="208915258" sldId="423"/>
            <ac:spMk id="4" creationId="{FC47474F-13CF-E74C-91DC-E0EED07031C7}"/>
          </ac:spMkLst>
        </pc:spChg>
        <pc:spChg chg="del">
          <ac:chgData name="Puneet Agarwal" userId="5598ee11-02e9-4699-9622-e28b7f4b43ef" providerId="ADAL" clId="{A1220A10-33E7-EE42-9733-BA1362CEAA98}" dt="2022-01-19T20:09:29.096" v="2957" actId="478"/>
          <ac:spMkLst>
            <pc:docMk/>
            <pc:sldMk cId="208915258" sldId="423"/>
            <ac:spMk id="5" creationId="{DE125A3A-A6D3-D042-BB46-E33E96BD0A8A}"/>
          </ac:spMkLst>
        </pc:spChg>
        <pc:spChg chg="del">
          <ac:chgData name="Puneet Agarwal" userId="5598ee11-02e9-4699-9622-e28b7f4b43ef" providerId="ADAL" clId="{A1220A10-33E7-EE42-9733-BA1362CEAA98}" dt="2022-01-19T20:09:29.096" v="2957" actId="478"/>
          <ac:spMkLst>
            <pc:docMk/>
            <pc:sldMk cId="208915258" sldId="423"/>
            <ac:spMk id="6" creationId="{893DA49D-CA5A-F647-ADB6-CD655571D07A}"/>
          </ac:spMkLst>
        </pc:spChg>
        <pc:spChg chg="add mod">
          <ac:chgData name="Puneet Agarwal" userId="5598ee11-02e9-4699-9622-e28b7f4b43ef" providerId="ADAL" clId="{A1220A10-33E7-EE42-9733-BA1362CEAA98}" dt="2022-01-19T20:10:39.182" v="2981" actId="1076"/>
          <ac:spMkLst>
            <pc:docMk/>
            <pc:sldMk cId="208915258" sldId="423"/>
            <ac:spMk id="12" creationId="{5A71C8C3-C8F5-0240-BFF4-91143D7D051C}"/>
          </ac:spMkLst>
        </pc:spChg>
        <pc:spChg chg="add mod">
          <ac:chgData name="Puneet Agarwal" userId="5598ee11-02e9-4699-9622-e28b7f4b43ef" providerId="ADAL" clId="{A1220A10-33E7-EE42-9733-BA1362CEAA98}" dt="2022-01-19T20:11:02.446" v="2988" actId="1076"/>
          <ac:spMkLst>
            <pc:docMk/>
            <pc:sldMk cId="208915258" sldId="423"/>
            <ac:spMk id="13" creationId="{33875202-525D-C443-B09A-765185B66036}"/>
          </ac:spMkLst>
        </pc:spChg>
        <pc:spChg chg="add mod">
          <ac:chgData name="Puneet Agarwal" userId="5598ee11-02e9-4699-9622-e28b7f4b43ef" providerId="ADAL" clId="{A1220A10-33E7-EE42-9733-BA1362CEAA98}" dt="2022-01-19T20:11:19.360" v="2992" actId="1076"/>
          <ac:spMkLst>
            <pc:docMk/>
            <pc:sldMk cId="208915258" sldId="423"/>
            <ac:spMk id="14" creationId="{3B6EEB59-A350-FD46-BA83-81508E6CB838}"/>
          </ac:spMkLst>
        </pc:spChg>
        <pc:spChg chg="add mod">
          <ac:chgData name="Puneet Agarwal" userId="5598ee11-02e9-4699-9622-e28b7f4b43ef" providerId="ADAL" clId="{A1220A10-33E7-EE42-9733-BA1362CEAA98}" dt="2022-01-19T20:14:13.042" v="3045" actId="1076"/>
          <ac:spMkLst>
            <pc:docMk/>
            <pc:sldMk cId="208915258" sldId="423"/>
            <ac:spMk id="15" creationId="{F4DCA412-85A0-5345-8637-C68DE54FD9D5}"/>
          </ac:spMkLst>
        </pc:spChg>
        <pc:spChg chg="add mod">
          <ac:chgData name="Puneet Agarwal" userId="5598ee11-02e9-4699-9622-e28b7f4b43ef" providerId="ADAL" clId="{A1220A10-33E7-EE42-9733-BA1362CEAA98}" dt="2022-01-19T20:12:27.045" v="3015" actId="1076"/>
          <ac:spMkLst>
            <pc:docMk/>
            <pc:sldMk cId="208915258" sldId="423"/>
            <ac:spMk id="23" creationId="{4871DB22-5954-084F-B4C1-3FC88072EAB8}"/>
          </ac:spMkLst>
        </pc:spChg>
        <pc:spChg chg="add mod">
          <ac:chgData name="Puneet Agarwal" userId="5598ee11-02e9-4699-9622-e28b7f4b43ef" providerId="ADAL" clId="{A1220A10-33E7-EE42-9733-BA1362CEAA98}" dt="2022-01-19T20:12:27.045" v="3015" actId="1076"/>
          <ac:spMkLst>
            <pc:docMk/>
            <pc:sldMk cId="208915258" sldId="423"/>
            <ac:spMk id="24" creationId="{0BD06404-57CB-E741-976C-80C73EB05C92}"/>
          </ac:spMkLst>
        </pc:spChg>
        <pc:spChg chg="add mod">
          <ac:chgData name="Puneet Agarwal" userId="5598ee11-02e9-4699-9622-e28b7f4b43ef" providerId="ADAL" clId="{A1220A10-33E7-EE42-9733-BA1362CEAA98}" dt="2022-01-19T20:12:27.045" v="3015" actId="1076"/>
          <ac:spMkLst>
            <pc:docMk/>
            <pc:sldMk cId="208915258" sldId="423"/>
            <ac:spMk id="25" creationId="{E62534D3-0EB5-EF40-BB77-7B3433C51115}"/>
          </ac:spMkLst>
        </pc:spChg>
        <pc:spChg chg="add mod">
          <ac:chgData name="Puneet Agarwal" userId="5598ee11-02e9-4699-9622-e28b7f4b43ef" providerId="ADAL" clId="{A1220A10-33E7-EE42-9733-BA1362CEAA98}" dt="2022-01-19T20:14:18.055" v="3046" actId="1076"/>
          <ac:spMkLst>
            <pc:docMk/>
            <pc:sldMk cId="208915258" sldId="423"/>
            <ac:spMk id="26" creationId="{9DDE26D0-89F3-3242-BFDE-8E2FC5FB6CC8}"/>
          </ac:spMkLst>
        </pc:spChg>
        <pc:spChg chg="add mod">
          <ac:chgData name="Puneet Agarwal" userId="5598ee11-02e9-4699-9622-e28b7f4b43ef" providerId="ADAL" clId="{A1220A10-33E7-EE42-9733-BA1362CEAA98}" dt="2022-01-19T20:14:07.597" v="3044" actId="14100"/>
          <ac:spMkLst>
            <pc:docMk/>
            <pc:sldMk cId="208915258" sldId="423"/>
            <ac:spMk id="29" creationId="{98247B13-C727-CB46-8537-595D9FB5C7CB}"/>
          </ac:spMkLst>
        </pc:spChg>
        <pc:spChg chg="add mod">
          <ac:chgData name="Puneet Agarwal" userId="5598ee11-02e9-4699-9622-e28b7f4b43ef" providerId="ADAL" clId="{A1220A10-33E7-EE42-9733-BA1362CEAA98}" dt="2022-01-19T20:14:34.602" v="3048" actId="1076"/>
          <ac:spMkLst>
            <pc:docMk/>
            <pc:sldMk cId="208915258" sldId="423"/>
            <ac:spMk id="32" creationId="{B85B9122-C78E-FD4A-B8D6-AF6843089A12}"/>
          </ac:spMkLst>
        </pc:spChg>
        <pc:spChg chg="add mod">
          <ac:chgData name="Puneet Agarwal" userId="5598ee11-02e9-4699-9622-e28b7f4b43ef" providerId="ADAL" clId="{A1220A10-33E7-EE42-9733-BA1362CEAA98}" dt="2022-01-19T20:14:34.602" v="3048" actId="1076"/>
          <ac:spMkLst>
            <pc:docMk/>
            <pc:sldMk cId="208915258" sldId="423"/>
            <ac:spMk id="33" creationId="{BDD377FD-7BB3-574F-92F7-BA459F8469A7}"/>
          </ac:spMkLst>
        </pc:spChg>
        <pc:spChg chg="add mod">
          <ac:chgData name="Puneet Agarwal" userId="5598ee11-02e9-4699-9622-e28b7f4b43ef" providerId="ADAL" clId="{A1220A10-33E7-EE42-9733-BA1362CEAA98}" dt="2022-01-19T20:14:34.602" v="3048" actId="1076"/>
          <ac:spMkLst>
            <pc:docMk/>
            <pc:sldMk cId="208915258" sldId="423"/>
            <ac:spMk id="34" creationId="{B291E6FD-7472-CF49-9BFE-F07D799368A2}"/>
          </ac:spMkLst>
        </pc:spChg>
        <pc:spChg chg="add mod">
          <ac:chgData name="Puneet Agarwal" userId="5598ee11-02e9-4699-9622-e28b7f4b43ef" providerId="ADAL" clId="{A1220A10-33E7-EE42-9733-BA1362CEAA98}" dt="2022-01-19T20:14:34.602" v="3048" actId="1076"/>
          <ac:spMkLst>
            <pc:docMk/>
            <pc:sldMk cId="208915258" sldId="423"/>
            <ac:spMk id="35" creationId="{8965B31E-3F79-CB49-B032-74A5A37A4800}"/>
          </ac:spMkLst>
        </pc:spChg>
        <pc:spChg chg="add mod">
          <ac:chgData name="Puneet Agarwal" userId="5598ee11-02e9-4699-9622-e28b7f4b43ef" providerId="ADAL" clId="{A1220A10-33E7-EE42-9733-BA1362CEAA98}" dt="2022-01-19T20:15:06.559" v="3057" actId="1076"/>
          <ac:spMkLst>
            <pc:docMk/>
            <pc:sldMk cId="208915258" sldId="423"/>
            <ac:spMk id="40" creationId="{E4138DC2-43AE-5D41-AF00-FB8FADFA487E}"/>
          </ac:spMkLst>
        </pc:spChg>
        <pc:spChg chg="add mod">
          <ac:chgData name="Puneet Agarwal" userId="5598ee11-02e9-4699-9622-e28b7f4b43ef" providerId="ADAL" clId="{A1220A10-33E7-EE42-9733-BA1362CEAA98}" dt="2022-01-19T20:15:17.962" v="3060" actId="1076"/>
          <ac:spMkLst>
            <pc:docMk/>
            <pc:sldMk cId="208915258" sldId="423"/>
            <ac:spMk id="42" creationId="{E2860174-D0CC-A340-A5F1-2AC66E02AEA3}"/>
          </ac:spMkLst>
        </pc:spChg>
        <pc:spChg chg="add mod">
          <ac:chgData name="Puneet Agarwal" userId="5598ee11-02e9-4699-9622-e28b7f4b43ef" providerId="ADAL" clId="{A1220A10-33E7-EE42-9733-BA1362CEAA98}" dt="2022-01-19T20:15:26.874" v="3062" actId="1076"/>
          <ac:spMkLst>
            <pc:docMk/>
            <pc:sldMk cId="208915258" sldId="423"/>
            <ac:spMk id="43" creationId="{F2CA5A0B-627C-9040-B14C-9A8E6D51A779}"/>
          </ac:spMkLst>
        </pc:spChg>
        <pc:spChg chg="add mod">
          <ac:chgData name="Puneet Agarwal" userId="5598ee11-02e9-4699-9622-e28b7f4b43ef" providerId="ADAL" clId="{A1220A10-33E7-EE42-9733-BA1362CEAA98}" dt="2022-01-19T20:16:29.878" v="3094" actId="1076"/>
          <ac:spMkLst>
            <pc:docMk/>
            <pc:sldMk cId="208915258" sldId="423"/>
            <ac:spMk id="44" creationId="{143EDCB7-134A-AE4F-A831-66866F2761A9}"/>
          </ac:spMkLst>
        </pc:spChg>
        <pc:spChg chg="add mod">
          <ac:chgData name="Puneet Agarwal" userId="5598ee11-02e9-4699-9622-e28b7f4b43ef" providerId="ADAL" clId="{A1220A10-33E7-EE42-9733-BA1362CEAA98}" dt="2022-01-19T20:18:16.605" v="3145" actId="1076"/>
          <ac:spMkLst>
            <pc:docMk/>
            <pc:sldMk cId="208915258" sldId="423"/>
            <ac:spMk id="45" creationId="{FAC98F5E-C1A1-2447-966E-EB6B7C330182}"/>
          </ac:spMkLst>
        </pc:spChg>
        <pc:spChg chg="add mod">
          <ac:chgData name="Puneet Agarwal" userId="5598ee11-02e9-4699-9622-e28b7f4b43ef" providerId="ADAL" clId="{A1220A10-33E7-EE42-9733-BA1362CEAA98}" dt="2022-01-19T20:19:11.293" v="3160" actId="1076"/>
          <ac:spMkLst>
            <pc:docMk/>
            <pc:sldMk cId="208915258" sldId="423"/>
            <ac:spMk id="46" creationId="{2B86D57A-F856-4749-9510-49A9D85F59E6}"/>
          </ac:spMkLst>
        </pc:spChg>
        <pc:cxnChg chg="add mod">
          <ac:chgData name="Puneet Agarwal" userId="5598ee11-02e9-4699-9622-e28b7f4b43ef" providerId="ADAL" clId="{A1220A10-33E7-EE42-9733-BA1362CEAA98}" dt="2022-01-19T20:09:50.398" v="2964" actId="692"/>
          <ac:cxnSpMkLst>
            <pc:docMk/>
            <pc:sldMk cId="208915258" sldId="423"/>
            <ac:cxnSpMk id="8" creationId="{044C3053-0E7A-8140-848B-8D26BFD199EA}"/>
          </ac:cxnSpMkLst>
        </pc:cxnChg>
        <pc:cxnChg chg="add mod">
          <ac:chgData name="Puneet Agarwal" userId="5598ee11-02e9-4699-9622-e28b7f4b43ef" providerId="ADAL" clId="{A1220A10-33E7-EE42-9733-BA1362CEAA98}" dt="2022-01-19T20:10:13.168" v="2971" actId="1037"/>
          <ac:cxnSpMkLst>
            <pc:docMk/>
            <pc:sldMk cId="208915258" sldId="423"/>
            <ac:cxnSpMk id="10" creationId="{DE11F8B8-37EE-FD4A-B26E-C1D277462DE5}"/>
          </ac:cxnSpMkLst>
        </pc:cxnChg>
        <pc:cxnChg chg="add del mod">
          <ac:chgData name="Puneet Agarwal" userId="5598ee11-02e9-4699-9622-e28b7f4b43ef" providerId="ADAL" clId="{A1220A10-33E7-EE42-9733-BA1362CEAA98}" dt="2022-01-19T20:40:27.428" v="3260" actId="478"/>
          <ac:cxnSpMkLst>
            <pc:docMk/>
            <pc:sldMk cId="208915258" sldId="423"/>
            <ac:cxnSpMk id="17" creationId="{10A266E2-452D-1B46-B16B-B8E001AAE9F6}"/>
          </ac:cxnSpMkLst>
        </pc:cxnChg>
        <pc:cxnChg chg="add mod">
          <ac:chgData name="Puneet Agarwal" userId="5598ee11-02e9-4699-9622-e28b7f4b43ef" providerId="ADAL" clId="{A1220A10-33E7-EE42-9733-BA1362CEAA98}" dt="2022-01-19T20:15:09.935" v="3058" actId="14100"/>
          <ac:cxnSpMkLst>
            <pc:docMk/>
            <pc:sldMk cId="208915258" sldId="423"/>
            <ac:cxnSpMk id="18" creationId="{E0329667-73AF-ED47-BD30-738991B11453}"/>
          </ac:cxnSpMkLst>
        </pc:cxnChg>
        <pc:cxnChg chg="add mod">
          <ac:chgData name="Puneet Agarwal" userId="5598ee11-02e9-4699-9622-e28b7f4b43ef" providerId="ADAL" clId="{A1220A10-33E7-EE42-9733-BA1362CEAA98}" dt="2022-01-19T20:12:27.045" v="3015" actId="1076"/>
          <ac:cxnSpMkLst>
            <pc:docMk/>
            <pc:sldMk cId="208915258" sldId="423"/>
            <ac:cxnSpMk id="21" creationId="{1E038A32-E8A5-6C44-BE2C-1FC6A9973652}"/>
          </ac:cxnSpMkLst>
        </pc:cxnChg>
        <pc:cxnChg chg="add mod">
          <ac:chgData name="Puneet Agarwal" userId="5598ee11-02e9-4699-9622-e28b7f4b43ef" providerId="ADAL" clId="{A1220A10-33E7-EE42-9733-BA1362CEAA98}" dt="2022-01-19T20:12:27.045" v="3015" actId="1076"/>
          <ac:cxnSpMkLst>
            <pc:docMk/>
            <pc:sldMk cId="208915258" sldId="423"/>
            <ac:cxnSpMk id="22" creationId="{B00875FE-B067-CB45-95DC-D733EA32F54A}"/>
          </ac:cxnSpMkLst>
        </pc:cxnChg>
        <pc:cxnChg chg="add del mod">
          <ac:chgData name="Puneet Agarwal" userId="5598ee11-02e9-4699-9622-e28b7f4b43ef" providerId="ADAL" clId="{A1220A10-33E7-EE42-9733-BA1362CEAA98}" dt="2022-01-19T20:12:33.379" v="3017" actId="478"/>
          <ac:cxnSpMkLst>
            <pc:docMk/>
            <pc:sldMk cId="208915258" sldId="423"/>
            <ac:cxnSpMk id="27" creationId="{4782575E-40E4-5948-B4DF-5AEF0EAD5C73}"/>
          </ac:cxnSpMkLst>
        </pc:cxnChg>
        <pc:cxnChg chg="add del mod">
          <ac:chgData name="Puneet Agarwal" userId="5598ee11-02e9-4699-9622-e28b7f4b43ef" providerId="ADAL" clId="{A1220A10-33E7-EE42-9733-BA1362CEAA98}" dt="2022-01-19T20:12:31.629" v="3016" actId="478"/>
          <ac:cxnSpMkLst>
            <pc:docMk/>
            <pc:sldMk cId="208915258" sldId="423"/>
            <ac:cxnSpMk id="28" creationId="{21423D99-A2EC-DD40-BCAA-39BC15F80F96}"/>
          </ac:cxnSpMkLst>
        </pc:cxnChg>
        <pc:cxnChg chg="add mod">
          <ac:chgData name="Puneet Agarwal" userId="5598ee11-02e9-4699-9622-e28b7f4b43ef" providerId="ADAL" clId="{A1220A10-33E7-EE42-9733-BA1362CEAA98}" dt="2022-01-19T20:14:34.602" v="3048" actId="1076"/>
          <ac:cxnSpMkLst>
            <pc:docMk/>
            <pc:sldMk cId="208915258" sldId="423"/>
            <ac:cxnSpMk id="30" creationId="{3E0F3F0F-E2B9-FF4D-A909-A0217A3DD2E3}"/>
          </ac:cxnSpMkLst>
        </pc:cxnChg>
        <pc:cxnChg chg="add mod">
          <ac:chgData name="Puneet Agarwal" userId="5598ee11-02e9-4699-9622-e28b7f4b43ef" providerId="ADAL" clId="{A1220A10-33E7-EE42-9733-BA1362CEAA98}" dt="2022-01-19T20:14:34.602" v="3048" actId="1076"/>
          <ac:cxnSpMkLst>
            <pc:docMk/>
            <pc:sldMk cId="208915258" sldId="423"/>
            <ac:cxnSpMk id="31" creationId="{C194C7E4-E47C-294D-B462-C2ED25AC63D4}"/>
          </ac:cxnSpMkLst>
        </pc:cxnChg>
        <pc:cxnChg chg="add mod">
          <ac:chgData name="Puneet Agarwal" userId="5598ee11-02e9-4699-9622-e28b7f4b43ef" providerId="ADAL" clId="{A1220A10-33E7-EE42-9733-BA1362CEAA98}" dt="2022-01-19T20:14:56.101" v="3055" actId="14100"/>
          <ac:cxnSpMkLst>
            <pc:docMk/>
            <pc:sldMk cId="208915258" sldId="423"/>
            <ac:cxnSpMk id="36" creationId="{28D6B7B1-3FE4-004D-8C0F-1C28FEDA88CD}"/>
          </ac:cxnSpMkLst>
        </pc:cxnChg>
      </pc:sldChg>
      <pc:sldChg chg="addSp delSp modSp add mod modAnim">
        <pc:chgData name="Puneet Agarwal" userId="5598ee11-02e9-4699-9622-e28b7f4b43ef" providerId="ADAL" clId="{A1220A10-33E7-EE42-9733-BA1362CEAA98}" dt="2022-01-19T20:35:44.396" v="3241"/>
        <pc:sldMkLst>
          <pc:docMk/>
          <pc:sldMk cId="2487299135" sldId="424"/>
        </pc:sldMkLst>
        <pc:spChg chg="add mod">
          <ac:chgData name="Puneet Agarwal" userId="5598ee11-02e9-4699-9622-e28b7f4b43ef" providerId="ADAL" clId="{A1220A10-33E7-EE42-9733-BA1362CEAA98}" dt="2022-01-19T20:29:41.144" v="3181" actId="1076"/>
          <ac:spMkLst>
            <pc:docMk/>
            <pc:sldMk cId="2487299135" sldId="424"/>
            <ac:spMk id="2" creationId="{81989276-D8AE-F847-99F7-B92422E10241}"/>
          </ac:spMkLst>
        </pc:spChg>
        <pc:spChg chg="add mod">
          <ac:chgData name="Puneet Agarwal" userId="5598ee11-02e9-4699-9622-e28b7f4b43ef" providerId="ADAL" clId="{A1220A10-33E7-EE42-9733-BA1362CEAA98}" dt="2022-01-19T20:29:36.404" v="3180" actId="1076"/>
          <ac:spMkLst>
            <pc:docMk/>
            <pc:sldMk cId="2487299135" sldId="424"/>
            <ac:spMk id="3" creationId="{638ACD39-1880-7049-BBF7-D7CD7A8240B5}"/>
          </ac:spMkLst>
        </pc:spChg>
        <pc:spChg chg="add mod">
          <ac:chgData name="Puneet Agarwal" userId="5598ee11-02e9-4699-9622-e28b7f4b43ef" providerId="ADAL" clId="{A1220A10-33E7-EE42-9733-BA1362CEAA98}" dt="2022-01-19T20:29:58.430" v="3186" actId="20577"/>
          <ac:spMkLst>
            <pc:docMk/>
            <pc:sldMk cId="2487299135" sldId="424"/>
            <ac:spMk id="9" creationId="{A9A9D534-4C78-3D43-AFB4-01F5B2ACF076}"/>
          </ac:spMkLst>
        </pc:spChg>
        <pc:spChg chg="del">
          <ac:chgData name="Puneet Agarwal" userId="5598ee11-02e9-4699-9622-e28b7f4b43ef" providerId="ADAL" clId="{A1220A10-33E7-EE42-9733-BA1362CEAA98}" dt="2022-01-19T20:28:29.593" v="3165" actId="478"/>
          <ac:spMkLst>
            <pc:docMk/>
            <pc:sldMk cId="2487299135" sldId="424"/>
            <ac:spMk id="10" creationId="{3C6060B2-8A3E-274C-9B28-95AD23EC4217}"/>
          </ac:spMkLst>
        </pc:spChg>
        <pc:spChg chg="del">
          <ac:chgData name="Puneet Agarwal" userId="5598ee11-02e9-4699-9622-e28b7f4b43ef" providerId="ADAL" clId="{A1220A10-33E7-EE42-9733-BA1362CEAA98}" dt="2022-01-19T20:28:37.401" v="3168" actId="478"/>
          <ac:spMkLst>
            <pc:docMk/>
            <pc:sldMk cId="2487299135" sldId="424"/>
            <ac:spMk id="11" creationId="{01900A81-F453-8849-9142-768E5E650201}"/>
          </ac:spMkLst>
        </pc:spChg>
        <pc:spChg chg="add mod">
          <ac:chgData name="Puneet Agarwal" userId="5598ee11-02e9-4699-9622-e28b7f4b43ef" providerId="ADAL" clId="{A1220A10-33E7-EE42-9733-BA1362CEAA98}" dt="2022-01-19T20:29:54.134" v="3185" actId="1076"/>
          <ac:spMkLst>
            <pc:docMk/>
            <pc:sldMk cId="2487299135" sldId="424"/>
            <ac:spMk id="12" creationId="{4FBFEF2E-D95C-1E47-8EEC-22EBEF54DE90}"/>
          </ac:spMkLst>
        </pc:spChg>
        <pc:spChg chg="add del mod">
          <ac:chgData name="Puneet Agarwal" userId="5598ee11-02e9-4699-9622-e28b7f4b43ef" providerId="ADAL" clId="{A1220A10-33E7-EE42-9733-BA1362CEAA98}" dt="2022-01-19T20:32:14.603" v="3188" actId="478"/>
          <ac:spMkLst>
            <pc:docMk/>
            <pc:sldMk cId="2487299135" sldId="424"/>
            <ac:spMk id="15" creationId="{D4B042E5-1627-E340-8CBB-AEE16F48589C}"/>
          </ac:spMkLst>
        </pc:spChg>
        <pc:spChg chg="add mod">
          <ac:chgData name="Puneet Agarwal" userId="5598ee11-02e9-4699-9622-e28b7f4b43ef" providerId="ADAL" clId="{A1220A10-33E7-EE42-9733-BA1362CEAA98}" dt="2022-01-19T20:35:00.337" v="3227" actId="1076"/>
          <ac:spMkLst>
            <pc:docMk/>
            <pc:sldMk cId="2487299135" sldId="424"/>
            <ac:spMk id="16" creationId="{CE914C0B-6D91-3945-8A99-745CF36D54A8}"/>
          </ac:spMkLst>
        </pc:spChg>
        <pc:spChg chg="add mod">
          <ac:chgData name="Puneet Agarwal" userId="5598ee11-02e9-4699-9622-e28b7f4b43ef" providerId="ADAL" clId="{A1220A10-33E7-EE42-9733-BA1362CEAA98}" dt="2022-01-19T20:35:41.450" v="3240" actId="207"/>
          <ac:spMkLst>
            <pc:docMk/>
            <pc:sldMk cId="2487299135" sldId="424"/>
            <ac:spMk id="17" creationId="{7C83D9F8-6744-A944-AB30-23CF430EFFB8}"/>
          </ac:spMkLst>
        </pc:spChg>
        <pc:cxnChg chg="del">
          <ac:chgData name="Puneet Agarwal" userId="5598ee11-02e9-4699-9622-e28b7f4b43ef" providerId="ADAL" clId="{A1220A10-33E7-EE42-9733-BA1362CEAA98}" dt="2022-01-19T20:28:34.209" v="3167" actId="478"/>
          <ac:cxnSpMkLst>
            <pc:docMk/>
            <pc:sldMk cId="2487299135" sldId="424"/>
            <ac:cxnSpMk id="13" creationId="{9ECC6506-6C1A-7343-8379-EC6E97B450D1}"/>
          </ac:cxnSpMkLst>
        </pc:cxnChg>
        <pc:cxnChg chg="del">
          <ac:chgData name="Puneet Agarwal" userId="5598ee11-02e9-4699-9622-e28b7f4b43ef" providerId="ADAL" clId="{A1220A10-33E7-EE42-9733-BA1362CEAA98}" dt="2022-01-19T20:28:32.167" v="3166" actId="478"/>
          <ac:cxnSpMkLst>
            <pc:docMk/>
            <pc:sldMk cId="2487299135" sldId="424"/>
            <ac:cxnSpMk id="14" creationId="{73B0DC7D-6456-6941-8CB3-A7E12F43F5EB}"/>
          </ac:cxnSpMkLst>
        </pc:cxnChg>
      </pc:sldChg>
      <pc:sldChg chg="modSp add mod">
        <pc:chgData name="Puneet Agarwal" userId="5598ee11-02e9-4699-9622-e28b7f4b43ef" providerId="ADAL" clId="{A1220A10-33E7-EE42-9733-BA1362CEAA98}" dt="2022-01-19T20:36:49.913" v="3256" actId="20577"/>
        <pc:sldMkLst>
          <pc:docMk/>
          <pc:sldMk cId="1793405389" sldId="425"/>
        </pc:sldMkLst>
        <pc:spChg chg="mod">
          <ac:chgData name="Puneet Agarwal" userId="5598ee11-02e9-4699-9622-e28b7f4b43ef" providerId="ADAL" clId="{A1220A10-33E7-EE42-9733-BA1362CEAA98}" dt="2022-01-19T20:36:26.377" v="3250" actId="1076"/>
          <ac:spMkLst>
            <pc:docMk/>
            <pc:sldMk cId="1793405389" sldId="425"/>
            <ac:spMk id="2" creationId="{81989276-D8AE-F847-99F7-B92422E10241}"/>
          </ac:spMkLst>
        </pc:spChg>
        <pc:spChg chg="mod">
          <ac:chgData name="Puneet Agarwal" userId="5598ee11-02e9-4699-9622-e28b7f4b43ef" providerId="ADAL" clId="{A1220A10-33E7-EE42-9733-BA1362CEAA98}" dt="2022-01-19T20:36:10.671" v="3246" actId="1076"/>
          <ac:spMkLst>
            <pc:docMk/>
            <pc:sldMk cId="1793405389" sldId="425"/>
            <ac:spMk id="3" creationId="{638ACD39-1880-7049-BBF7-D7CD7A8240B5}"/>
          </ac:spMkLst>
        </pc:spChg>
        <pc:spChg chg="mod">
          <ac:chgData name="Puneet Agarwal" userId="5598ee11-02e9-4699-9622-e28b7f4b43ef" providerId="ADAL" clId="{A1220A10-33E7-EE42-9733-BA1362CEAA98}" dt="2022-01-19T20:36:17.208" v="3248" actId="20577"/>
          <ac:spMkLst>
            <pc:docMk/>
            <pc:sldMk cId="1793405389" sldId="425"/>
            <ac:spMk id="9" creationId="{A9A9D534-4C78-3D43-AFB4-01F5B2ACF076}"/>
          </ac:spMkLst>
        </pc:spChg>
        <pc:spChg chg="mod">
          <ac:chgData name="Puneet Agarwal" userId="5598ee11-02e9-4699-9622-e28b7f4b43ef" providerId="ADAL" clId="{A1220A10-33E7-EE42-9733-BA1362CEAA98}" dt="2022-01-19T20:36:02.947" v="3244" actId="1076"/>
          <ac:spMkLst>
            <pc:docMk/>
            <pc:sldMk cId="1793405389" sldId="425"/>
            <ac:spMk id="12" creationId="{4FBFEF2E-D95C-1E47-8EEC-22EBEF54DE90}"/>
          </ac:spMkLst>
        </pc:spChg>
        <pc:spChg chg="mod">
          <ac:chgData name="Puneet Agarwal" userId="5598ee11-02e9-4699-9622-e28b7f4b43ef" providerId="ADAL" clId="{A1220A10-33E7-EE42-9733-BA1362CEAA98}" dt="2022-01-19T20:36:33.105" v="3254" actId="20577"/>
          <ac:spMkLst>
            <pc:docMk/>
            <pc:sldMk cId="1793405389" sldId="425"/>
            <ac:spMk id="16" creationId="{CE914C0B-6D91-3945-8A99-745CF36D54A8}"/>
          </ac:spMkLst>
        </pc:spChg>
        <pc:spChg chg="mod">
          <ac:chgData name="Puneet Agarwal" userId="5598ee11-02e9-4699-9622-e28b7f4b43ef" providerId="ADAL" clId="{A1220A10-33E7-EE42-9733-BA1362CEAA98}" dt="2022-01-19T20:36:49.913" v="3256" actId="20577"/>
          <ac:spMkLst>
            <pc:docMk/>
            <pc:sldMk cId="1793405389" sldId="425"/>
            <ac:spMk id="17" creationId="{7C83D9F8-6744-A944-AB30-23CF430EFFB8}"/>
          </ac:spMkLst>
        </pc:spChg>
      </pc:sldChg>
      <pc:sldChg chg="add">
        <pc:chgData name="Puneet Agarwal" userId="5598ee11-02e9-4699-9622-e28b7f4b43ef" providerId="ADAL" clId="{A1220A10-33E7-EE42-9733-BA1362CEAA98}" dt="2022-01-19T20:46:15.937" v="3272"/>
        <pc:sldMkLst>
          <pc:docMk/>
          <pc:sldMk cId="20362834" sldId="426"/>
        </pc:sldMkLst>
      </pc:sldChg>
    </pc:docChg>
  </pc:docChgLst>
  <pc:docChgLst>
    <pc:chgData name="Puneet Agarwal" userId="5598ee11-02e9-4699-9622-e28b7f4b43ef" providerId="ADAL" clId="{687EC43F-EE5C-654E-B1A4-7673F660AE1F}"/>
    <pc:docChg chg="modSld">
      <pc:chgData name="Puneet Agarwal" userId="5598ee11-02e9-4699-9622-e28b7f4b43ef" providerId="ADAL" clId="{687EC43F-EE5C-654E-B1A4-7673F660AE1F}" dt="2022-02-01T01:42:12.753" v="44" actId="20577"/>
      <pc:docMkLst>
        <pc:docMk/>
      </pc:docMkLst>
      <pc:sldChg chg="modSp">
        <pc:chgData name="Puneet Agarwal" userId="5598ee11-02e9-4699-9622-e28b7f4b43ef" providerId="ADAL" clId="{687EC43F-EE5C-654E-B1A4-7673F660AE1F}" dt="2022-02-01T00:25:09.254" v="6" actId="20577"/>
        <pc:sldMkLst>
          <pc:docMk/>
          <pc:sldMk cId="3552277944" sldId="446"/>
        </pc:sldMkLst>
        <pc:spChg chg="mod">
          <ac:chgData name="Puneet Agarwal" userId="5598ee11-02e9-4699-9622-e28b7f4b43ef" providerId="ADAL" clId="{687EC43F-EE5C-654E-B1A4-7673F660AE1F}" dt="2022-02-01T00:25:09.254" v="6" actId="20577"/>
          <ac:spMkLst>
            <pc:docMk/>
            <pc:sldMk cId="3552277944" sldId="446"/>
            <ac:spMk id="17" creationId="{683A55F1-4D00-9F45-BE0F-EC688DB9DB2E}"/>
          </ac:spMkLst>
        </pc:spChg>
      </pc:sldChg>
      <pc:sldChg chg="modSp">
        <pc:chgData name="Puneet Agarwal" userId="5598ee11-02e9-4699-9622-e28b7f4b43ef" providerId="ADAL" clId="{687EC43F-EE5C-654E-B1A4-7673F660AE1F}" dt="2022-02-01T01:26:13.470" v="36" actId="20577"/>
        <pc:sldMkLst>
          <pc:docMk/>
          <pc:sldMk cId="3049558147" sldId="450"/>
        </pc:sldMkLst>
        <pc:spChg chg="mod">
          <ac:chgData name="Puneet Agarwal" userId="5598ee11-02e9-4699-9622-e28b7f4b43ef" providerId="ADAL" clId="{687EC43F-EE5C-654E-B1A4-7673F660AE1F}" dt="2022-02-01T01:26:13.470" v="36" actId="20577"/>
          <ac:spMkLst>
            <pc:docMk/>
            <pc:sldMk cId="3049558147" sldId="450"/>
            <ac:spMk id="9" creationId="{D285CDC8-273A-0644-B35F-30DCCA759602}"/>
          </ac:spMkLst>
        </pc:spChg>
      </pc:sldChg>
      <pc:sldChg chg="modSp">
        <pc:chgData name="Puneet Agarwal" userId="5598ee11-02e9-4699-9622-e28b7f4b43ef" providerId="ADAL" clId="{687EC43F-EE5C-654E-B1A4-7673F660AE1F}" dt="2022-02-01T01:42:12.753" v="44" actId="20577"/>
        <pc:sldMkLst>
          <pc:docMk/>
          <pc:sldMk cId="5363631" sldId="484"/>
        </pc:sldMkLst>
        <pc:spChg chg="mod">
          <ac:chgData name="Puneet Agarwal" userId="5598ee11-02e9-4699-9622-e28b7f4b43ef" providerId="ADAL" clId="{687EC43F-EE5C-654E-B1A4-7673F660AE1F}" dt="2022-02-01T01:42:12.753" v="44" actId="20577"/>
          <ac:spMkLst>
            <pc:docMk/>
            <pc:sldMk cId="5363631" sldId="484"/>
            <ac:spMk id="9" creationId="{3AF56C95-BC92-014B-A0CC-2D21BD34751C}"/>
          </ac:spMkLst>
        </pc:spChg>
      </pc:sldChg>
    </pc:docChg>
  </pc:docChgLst>
  <pc:docChgLst>
    <pc:chgData name="Puneet Agarwal" userId="5598ee11-02e9-4699-9622-e28b7f4b43ef" providerId="ADAL" clId="{F0EA7755-CFC6-0744-9031-FE31139D3C62}"/>
    <pc:docChg chg="undo redo custSel addSld delSld modSld">
      <pc:chgData name="Puneet Agarwal" userId="5598ee11-02e9-4699-9622-e28b7f4b43ef" providerId="ADAL" clId="{F0EA7755-CFC6-0744-9031-FE31139D3C62}" dt="2022-02-08T03:46:16.010" v="810" actId="1076"/>
      <pc:docMkLst>
        <pc:docMk/>
      </pc:docMkLst>
      <pc:sldChg chg="modSp mod">
        <pc:chgData name="Puneet Agarwal" userId="5598ee11-02e9-4699-9622-e28b7f4b43ef" providerId="ADAL" clId="{F0EA7755-CFC6-0744-9031-FE31139D3C62}" dt="2022-02-08T00:38:13.053" v="678" actId="14100"/>
        <pc:sldMkLst>
          <pc:docMk/>
          <pc:sldMk cId="3705261937" sldId="379"/>
        </pc:sldMkLst>
        <pc:cxnChg chg="mod">
          <ac:chgData name="Puneet Agarwal" userId="5598ee11-02e9-4699-9622-e28b7f4b43ef" providerId="ADAL" clId="{F0EA7755-CFC6-0744-9031-FE31139D3C62}" dt="2022-02-08T00:38:13.053" v="678" actId="14100"/>
          <ac:cxnSpMkLst>
            <pc:docMk/>
            <pc:sldMk cId="3705261937" sldId="379"/>
            <ac:cxnSpMk id="47" creationId="{A09F33D2-8B45-9A49-A8D7-647DDF07DF2C}"/>
          </ac:cxnSpMkLst>
        </pc:cxnChg>
      </pc:sldChg>
      <pc:sldChg chg="addSp delSp modSp mod">
        <pc:chgData name="Puneet Agarwal" userId="5598ee11-02e9-4699-9622-e28b7f4b43ef" providerId="ADAL" clId="{F0EA7755-CFC6-0744-9031-FE31139D3C62}" dt="2022-02-08T00:43:00.341" v="726" actId="478"/>
        <pc:sldMkLst>
          <pc:docMk/>
          <pc:sldMk cId="814207749" sldId="386"/>
        </pc:sldMkLst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28" creationId="{4DCC8E6F-84D9-DD48-B007-F38E7334AE8F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29" creationId="{E60A06AC-B4BE-4546-B845-C1A6FF537ABF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30" creationId="{2222AD4A-0F5B-BE46-9731-C04A0CB8428D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31" creationId="{C92BCC96-2294-B545-84CA-59485966B798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32" creationId="{093C8092-5BF6-3E49-89EF-FF09B9F376B4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33" creationId="{B7E6131B-3B1B-A64B-BF9C-C9C7CA5CFBF6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34" creationId="{DE15BEA6-CF81-5246-AA06-B69DFAB6DBBE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41" creationId="{4AF72CAD-5564-034F-B3F8-434F5B7ADCDC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43" creationId="{E04C11CE-92E1-214F-A1FB-0B97F4BCB02A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44" creationId="{83D9A021-7225-3D43-86BE-9FC8CAAAA224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45" creationId="{F87ADCC5-97FA-F24D-8944-6ECE62688E70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46" creationId="{A0CDEE8B-CD84-8247-BF70-6B8FB9D8EABA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47" creationId="{F4843DAF-29FC-D647-AE91-328B8A56078F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48" creationId="{A57CFD92-32AF-B943-986E-919C0DBF222D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49" creationId="{3E8D340B-43F1-8A40-87A7-BCAA4744F36F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0" creationId="{CAC1DDF5-0F34-AE4B-AA9E-CB123C71491D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1" creationId="{D68FBE87-B912-1549-8BB7-B79C5E761AAD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2" creationId="{00053698-B9C0-B642-BC7E-3BFAF2CEF2AD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3" creationId="{AC21C253-911D-BA4E-901C-740F5FEF38CF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4" creationId="{B6B6DBB0-E6F1-2F4B-A033-CC433592ACA2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5" creationId="{6F74CE46-D56A-C74E-AF52-6D20C2B8FAF1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6" creationId="{424FD26B-5227-0F43-AF85-F9597603A2F2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7" creationId="{3CE42680-0E2B-0241-A3B9-9D210BAFD22B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8" creationId="{DCB291EE-F112-9B4B-A0AA-C0A9BB3CF0A4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59" creationId="{AE367757-34EE-2A48-92DE-0E20B168F280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60" creationId="{5A811EBA-997E-534C-B773-03A21A74B961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61" creationId="{0A2789B7-1FEB-CB46-B21F-ADD17ACD5A84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62" creationId="{3FFE1731-8701-F54B-9478-EEDC5F7FA391}"/>
          </ac:spMkLst>
        </pc:spChg>
        <pc:spChg chg="add mod">
          <ac:chgData name="Puneet Agarwal" userId="5598ee11-02e9-4699-9622-e28b7f4b43ef" providerId="ADAL" clId="{F0EA7755-CFC6-0744-9031-FE31139D3C62}" dt="2022-02-08T00:42:55.720" v="724"/>
          <ac:spMkLst>
            <pc:docMk/>
            <pc:sldMk cId="814207749" sldId="386"/>
            <ac:spMk id="67" creationId="{F713B624-6634-0046-BDB2-CE7B4E134C7B}"/>
          </ac:spMkLst>
        </pc:spChg>
        <pc:spChg chg="add del mod">
          <ac:chgData name="Puneet Agarwal" userId="5598ee11-02e9-4699-9622-e28b7f4b43ef" providerId="ADAL" clId="{F0EA7755-CFC6-0744-9031-FE31139D3C62}" dt="2022-02-08T00:42:59.003" v="725" actId="478"/>
          <ac:spMkLst>
            <pc:docMk/>
            <pc:sldMk cId="814207749" sldId="386"/>
            <ac:spMk id="68" creationId="{3B019EDC-1F65-2E4B-9A21-BCCE3CFE347F}"/>
          </ac:spMkLst>
        </pc:spChg>
        <pc:spChg chg="add del mod">
          <ac:chgData name="Puneet Agarwal" userId="5598ee11-02e9-4699-9622-e28b7f4b43ef" providerId="ADAL" clId="{F0EA7755-CFC6-0744-9031-FE31139D3C62}" dt="2022-02-08T00:43:00.341" v="726" actId="478"/>
          <ac:spMkLst>
            <pc:docMk/>
            <pc:sldMk cId="814207749" sldId="386"/>
            <ac:spMk id="70" creationId="{094E9C5C-9153-2648-B39B-3FEE449A7325}"/>
          </ac:spMkLst>
        </pc:sp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22" creationId="{5773CF86-2A7C-9046-8E38-78F51F7580F8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23" creationId="{54F405BD-505C-7849-998F-DD7A9DF31418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24" creationId="{D10BEBD6-1120-4E40-8182-7C067A1C8604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25" creationId="{2A096CC0-4BD1-9748-8A28-69E671EBCBCC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26" creationId="{0EB52FA2-0BB2-2B4A-A03A-D472E92155F7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27" creationId="{BB2B817B-2C1A-0B4F-88D6-D1350928311E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35" creationId="{B9A7415B-BEC5-3748-A44B-B21C253A23F1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36" creationId="{D21D3AA3-22C4-2044-A2D2-74CC23532864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37" creationId="{B1445445-A677-0E4B-87DE-EE806876505E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38" creationId="{C9FD3612-0828-9847-8475-915C23A41E42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39" creationId="{0F511080-F539-3A44-8299-DA06D3289981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40" creationId="{F101A546-C706-5A44-A38E-4923DA379E95}"/>
          </ac:cxnSpMkLst>
        </pc:cxnChg>
        <pc:cxnChg chg="add mod">
          <ac:chgData name="Puneet Agarwal" userId="5598ee11-02e9-4699-9622-e28b7f4b43ef" providerId="ADAL" clId="{F0EA7755-CFC6-0744-9031-FE31139D3C62}" dt="2022-02-08T00:42:55.720" v="724"/>
          <ac:cxnSpMkLst>
            <pc:docMk/>
            <pc:sldMk cId="814207749" sldId="386"/>
            <ac:cxnSpMk id="42" creationId="{A37923D6-32A4-7E4F-A281-CB9AF876CBBB}"/>
          </ac:cxnSpMkLst>
        </pc:cxnChg>
      </pc:sldChg>
      <pc:sldChg chg="addSp modSp">
        <pc:chgData name="Puneet Agarwal" userId="5598ee11-02e9-4699-9622-e28b7f4b43ef" providerId="ADAL" clId="{F0EA7755-CFC6-0744-9031-FE31139D3C62}" dt="2022-02-08T00:43:54.774" v="727"/>
        <pc:sldMkLst>
          <pc:docMk/>
          <pc:sldMk cId="1905596399" sldId="390"/>
        </pc:sldMkLst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29" creationId="{65DE372D-2695-AA40-8917-C872D37A2C09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30" creationId="{41D9AFEA-E32E-A645-95C4-542974EF2188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31" creationId="{20B0D60F-17A1-5348-A3FD-30312926656B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32" creationId="{6401E765-0A7C-AD47-B0D7-48EEBE0B87A5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33" creationId="{080EE072-7978-D247-8E12-3F45E68F7FE8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34" creationId="{B3A54AAC-4523-184A-B8CD-559ED5114281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35" creationId="{5D3B2C63-F300-C64C-A7D4-A34813B8919F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42" creationId="{416EAE4A-1BD5-3D40-BD7D-797E14B61BBD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44" creationId="{CBA374DA-3609-D142-B25B-1F1192DF04D2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45" creationId="{27DF6DEB-C0F6-5F4C-9D20-2E2EF2FE19C3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46" creationId="{30A229B7-5AD9-D641-A624-5F7DFEF1F879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47" creationId="{B24AFAFA-0598-6341-83A9-A5E144ECE144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48" creationId="{F8EB6CBD-6478-C047-91C8-1907C09B8286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49" creationId="{D009E790-CB14-EF4C-8091-A10F314823F3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0" creationId="{31CA827F-1C0A-D04C-9F26-98E790F3556B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1" creationId="{3EEBAE3D-C100-DE46-B2BB-F2C9FA23F5B4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2" creationId="{65438F88-710A-AD41-901E-C987AE921001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3" creationId="{A943216E-C28D-D343-A386-90A79F10544E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4" creationId="{20CE2074-3F4D-3C47-A1B6-3CB3440AE89B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5" creationId="{CB1B21F7-F9A3-624B-9173-743BA57F1A27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6" creationId="{AE793801-98AF-F542-AE07-AE52D2D55576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7" creationId="{23A8151B-8A9E-6D40-ABAB-795D97E1FE81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8" creationId="{5817D50D-F6CC-B641-8A96-904CD1C62720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59" creationId="{1F9044AA-507A-384A-BB74-252D040938DE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60" creationId="{0251F7B9-ED73-2B48-8184-D53612AF3D0D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61" creationId="{372E1F1F-90B5-2947-A184-BA7035811476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62" creationId="{C07B57AC-220D-354A-8E2A-8441B9FAF5B8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67" creationId="{AE2C564C-70ED-2A41-AF94-950D9E8A6E29}"/>
          </ac:spMkLst>
        </pc:spChg>
        <pc:spChg chg="add mod">
          <ac:chgData name="Puneet Agarwal" userId="5598ee11-02e9-4699-9622-e28b7f4b43ef" providerId="ADAL" clId="{F0EA7755-CFC6-0744-9031-FE31139D3C62}" dt="2022-02-08T00:43:54.774" v="727"/>
          <ac:spMkLst>
            <pc:docMk/>
            <pc:sldMk cId="1905596399" sldId="390"/>
            <ac:spMk id="68" creationId="{3B3EA0D1-535F-5B4C-B372-685EC1390891}"/>
          </ac:spMkLst>
        </pc:sp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23" creationId="{44B67A64-C038-3947-8DEE-465DF16B804B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24" creationId="{1D6B6AB3-5EA4-D14A-A591-462B33663494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25" creationId="{F97611F9-5856-904D-A841-DA103C0FB6F7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26" creationId="{E32C38BC-6403-1E41-A254-29A576959BAB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27" creationId="{0742EC81-A74D-CD47-9230-2C17052C3894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28" creationId="{457D6CCD-D503-944F-9066-1FEA63B75172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36" creationId="{7D5E794A-A88B-6546-BBA7-6A727B3D3289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37" creationId="{A105C90D-AB92-0742-B5D8-9548AAE4ACEE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38" creationId="{CEADA447-A5E7-1547-A624-D345CC43CA16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39" creationId="{C15ADDEC-CB50-3847-831C-C33E663066D7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40" creationId="{9B2E19DB-9EAA-A842-A252-87AF5D58A593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41" creationId="{A82AE3C4-4D97-7F4A-A942-D30C14D156BE}"/>
          </ac:cxnSpMkLst>
        </pc:cxnChg>
        <pc:cxnChg chg="add mod">
          <ac:chgData name="Puneet Agarwal" userId="5598ee11-02e9-4699-9622-e28b7f4b43ef" providerId="ADAL" clId="{F0EA7755-CFC6-0744-9031-FE31139D3C62}" dt="2022-02-08T00:43:54.774" v="727"/>
          <ac:cxnSpMkLst>
            <pc:docMk/>
            <pc:sldMk cId="1905596399" sldId="390"/>
            <ac:cxnSpMk id="43" creationId="{1A2FB4DD-49FE-4C40-A207-E82E98306DC8}"/>
          </ac:cxnSpMkLst>
        </pc:cxnChg>
      </pc:sldChg>
      <pc:sldChg chg="modSp mod">
        <pc:chgData name="Puneet Agarwal" userId="5598ee11-02e9-4699-9622-e28b7f4b43ef" providerId="ADAL" clId="{F0EA7755-CFC6-0744-9031-FE31139D3C62}" dt="2022-02-08T00:57:29.038" v="769" actId="1076"/>
        <pc:sldMkLst>
          <pc:docMk/>
          <pc:sldMk cId="607609218" sldId="391"/>
        </pc:sldMkLst>
        <pc:spChg chg="mod">
          <ac:chgData name="Puneet Agarwal" userId="5598ee11-02e9-4699-9622-e28b7f4b43ef" providerId="ADAL" clId="{F0EA7755-CFC6-0744-9031-FE31139D3C62}" dt="2022-02-08T00:57:29.038" v="769" actId="1076"/>
          <ac:spMkLst>
            <pc:docMk/>
            <pc:sldMk cId="607609218" sldId="391"/>
            <ac:spMk id="66" creationId="{8A262A05-10BB-9249-B070-A05841B59D3E}"/>
          </ac:spMkLst>
        </pc:spChg>
      </pc:sldChg>
      <pc:sldChg chg="modSp mod">
        <pc:chgData name="Puneet Agarwal" userId="5598ee11-02e9-4699-9622-e28b7f4b43ef" providerId="ADAL" clId="{F0EA7755-CFC6-0744-9031-FE31139D3C62}" dt="2022-02-08T00:45:51.280" v="740" actId="1036"/>
        <pc:sldMkLst>
          <pc:docMk/>
          <pc:sldMk cId="4022489326" sldId="395"/>
        </pc:sldMkLst>
        <pc:spChg chg="mod">
          <ac:chgData name="Puneet Agarwal" userId="5598ee11-02e9-4699-9622-e28b7f4b43ef" providerId="ADAL" clId="{F0EA7755-CFC6-0744-9031-FE31139D3C62}" dt="2022-02-08T00:45:19.186" v="733" actId="1035"/>
          <ac:spMkLst>
            <pc:docMk/>
            <pc:sldMk cId="4022489326" sldId="395"/>
            <ac:spMk id="2" creationId="{56EB3A2C-EAE0-494F-BB8A-1121DAE6DE6C}"/>
          </ac:spMkLst>
        </pc:spChg>
        <pc:spChg chg="mod">
          <ac:chgData name="Puneet Agarwal" userId="5598ee11-02e9-4699-9622-e28b7f4b43ef" providerId="ADAL" clId="{F0EA7755-CFC6-0744-9031-FE31139D3C62}" dt="2022-02-08T00:45:51.280" v="740" actId="1036"/>
          <ac:spMkLst>
            <pc:docMk/>
            <pc:sldMk cId="4022489326" sldId="395"/>
            <ac:spMk id="72" creationId="{2BA692E9-F157-C248-8B96-BDE21BA499E5}"/>
          </ac:spMkLst>
        </pc:spChg>
      </pc:sldChg>
      <pc:sldChg chg="modSp mod">
        <pc:chgData name="Puneet Agarwal" userId="5598ee11-02e9-4699-9622-e28b7f4b43ef" providerId="ADAL" clId="{F0EA7755-CFC6-0744-9031-FE31139D3C62}" dt="2022-02-08T00:46:45.806" v="744" actId="1036"/>
        <pc:sldMkLst>
          <pc:docMk/>
          <pc:sldMk cId="2979791214" sldId="396"/>
        </pc:sldMkLst>
        <pc:spChg chg="mod">
          <ac:chgData name="Puneet Agarwal" userId="5598ee11-02e9-4699-9622-e28b7f4b43ef" providerId="ADAL" clId="{F0EA7755-CFC6-0744-9031-FE31139D3C62}" dt="2022-02-08T00:46:45.806" v="744" actId="1036"/>
          <ac:spMkLst>
            <pc:docMk/>
            <pc:sldMk cId="2979791214" sldId="396"/>
            <ac:spMk id="2" creationId="{56EB3A2C-EAE0-494F-BB8A-1121DAE6DE6C}"/>
          </ac:spMkLst>
        </pc:spChg>
      </pc:sldChg>
      <pc:sldChg chg="addSp modSp mod">
        <pc:chgData name="Puneet Agarwal" userId="5598ee11-02e9-4699-9622-e28b7f4b43ef" providerId="ADAL" clId="{F0EA7755-CFC6-0744-9031-FE31139D3C62}" dt="2022-02-08T00:54:22.735" v="767" actId="20577"/>
        <pc:sldMkLst>
          <pc:docMk/>
          <pc:sldMk cId="4131818833" sldId="434"/>
        </pc:sldMkLst>
        <pc:spChg chg="add mod">
          <ac:chgData name="Puneet Agarwal" userId="5598ee11-02e9-4699-9622-e28b7f4b43ef" providerId="ADAL" clId="{F0EA7755-CFC6-0744-9031-FE31139D3C62}" dt="2022-02-08T00:54:22.735" v="767" actId="20577"/>
          <ac:spMkLst>
            <pc:docMk/>
            <pc:sldMk cId="4131818833" sldId="434"/>
            <ac:spMk id="5" creationId="{38EC14B2-9EE3-9743-A77C-7F43B8E21A60}"/>
          </ac:spMkLst>
        </pc:spChg>
      </pc:sldChg>
      <pc:sldChg chg="addSp modSp mod">
        <pc:chgData name="Puneet Agarwal" userId="5598ee11-02e9-4699-9622-e28b7f4b43ef" providerId="ADAL" clId="{F0EA7755-CFC6-0744-9031-FE31139D3C62}" dt="2022-02-08T00:58:58.170" v="778" actId="1076"/>
        <pc:sldMkLst>
          <pc:docMk/>
          <pc:sldMk cId="4002875081" sldId="441"/>
        </pc:sldMkLst>
        <pc:spChg chg="add mod">
          <ac:chgData name="Puneet Agarwal" userId="5598ee11-02e9-4699-9622-e28b7f4b43ef" providerId="ADAL" clId="{F0EA7755-CFC6-0744-9031-FE31139D3C62}" dt="2022-02-08T00:58:58.170" v="778" actId="1076"/>
          <ac:spMkLst>
            <pc:docMk/>
            <pc:sldMk cId="4002875081" sldId="441"/>
            <ac:spMk id="86" creationId="{31B07EA7-2AF7-D74E-ACF7-6E20CC53B905}"/>
          </ac:spMkLst>
        </pc:spChg>
      </pc:sldChg>
      <pc:sldChg chg="addSp modSp mod">
        <pc:chgData name="Puneet Agarwal" userId="5598ee11-02e9-4699-9622-e28b7f4b43ef" providerId="ADAL" clId="{F0EA7755-CFC6-0744-9031-FE31139D3C62}" dt="2022-02-08T00:26:06.145" v="618" actId="207"/>
        <pc:sldMkLst>
          <pc:docMk/>
          <pc:sldMk cId="3345193564" sldId="447"/>
        </pc:sldMkLst>
        <pc:spChg chg="add mod">
          <ac:chgData name="Puneet Agarwal" userId="5598ee11-02e9-4699-9622-e28b7f4b43ef" providerId="ADAL" clId="{F0EA7755-CFC6-0744-9031-FE31139D3C62}" dt="2022-02-08T00:26:06.145" v="618" actId="207"/>
          <ac:spMkLst>
            <pc:docMk/>
            <pc:sldMk cId="3345193564" sldId="447"/>
            <ac:spMk id="2" creationId="{E791CA10-3632-9F4D-9148-48854256FFB6}"/>
          </ac:spMkLst>
        </pc:spChg>
        <pc:spChg chg="mod">
          <ac:chgData name="Puneet Agarwal" userId="5598ee11-02e9-4699-9622-e28b7f4b43ef" providerId="ADAL" clId="{F0EA7755-CFC6-0744-9031-FE31139D3C62}" dt="2022-02-08T00:25:45.596" v="615" actId="13926"/>
          <ac:spMkLst>
            <pc:docMk/>
            <pc:sldMk cId="3345193564" sldId="447"/>
            <ac:spMk id="8" creationId="{4935C9E7-B413-C848-BCB7-2717F7816162}"/>
          </ac:spMkLst>
        </pc:spChg>
      </pc:sldChg>
      <pc:sldChg chg="addSp modSp mod">
        <pc:chgData name="Puneet Agarwal" userId="5598ee11-02e9-4699-9622-e28b7f4b43ef" providerId="ADAL" clId="{F0EA7755-CFC6-0744-9031-FE31139D3C62}" dt="2022-02-08T00:29:07.138" v="666" actId="20577"/>
        <pc:sldMkLst>
          <pc:docMk/>
          <pc:sldMk cId="1563776637" sldId="448"/>
        </pc:sldMkLst>
        <pc:spChg chg="add mod">
          <ac:chgData name="Puneet Agarwal" userId="5598ee11-02e9-4699-9622-e28b7f4b43ef" providerId="ADAL" clId="{F0EA7755-CFC6-0744-9031-FE31139D3C62}" dt="2022-02-08T00:29:07.138" v="666" actId="20577"/>
          <ac:spMkLst>
            <pc:docMk/>
            <pc:sldMk cId="1563776637" sldId="448"/>
            <ac:spMk id="4" creationId="{39AEF236-E384-3449-8C33-54D41838EF35}"/>
          </ac:spMkLst>
        </pc:spChg>
      </pc:sldChg>
      <pc:sldChg chg="modSp mod">
        <pc:chgData name="Puneet Agarwal" userId="5598ee11-02e9-4699-9622-e28b7f4b43ef" providerId="ADAL" clId="{F0EA7755-CFC6-0744-9031-FE31139D3C62}" dt="2022-02-08T00:32:10.874" v="670" actId="20577"/>
        <pc:sldMkLst>
          <pc:docMk/>
          <pc:sldMk cId="3994315434" sldId="454"/>
        </pc:sldMkLst>
        <pc:spChg chg="mod">
          <ac:chgData name="Puneet Agarwal" userId="5598ee11-02e9-4699-9622-e28b7f4b43ef" providerId="ADAL" clId="{F0EA7755-CFC6-0744-9031-FE31139D3C62}" dt="2022-02-08T00:32:10.874" v="670" actId="20577"/>
          <ac:spMkLst>
            <pc:docMk/>
            <pc:sldMk cId="3994315434" sldId="454"/>
            <ac:spMk id="16" creationId="{FA023EAE-0271-C84D-B8F1-AE4C7AAE8D9E}"/>
          </ac:spMkLst>
        </pc:spChg>
      </pc:sldChg>
      <pc:sldChg chg="addSp modSp mod">
        <pc:chgData name="Puneet Agarwal" userId="5598ee11-02e9-4699-9622-e28b7f4b43ef" providerId="ADAL" clId="{F0EA7755-CFC6-0744-9031-FE31139D3C62}" dt="2022-02-08T00:32:35.332" v="673" actId="1076"/>
        <pc:sldMkLst>
          <pc:docMk/>
          <pc:sldMk cId="387091174" sldId="455"/>
        </pc:sldMkLst>
        <pc:spChg chg="add mod">
          <ac:chgData name="Puneet Agarwal" userId="5598ee11-02e9-4699-9622-e28b7f4b43ef" providerId="ADAL" clId="{F0EA7755-CFC6-0744-9031-FE31139D3C62}" dt="2022-02-08T00:32:35.332" v="673" actId="1076"/>
          <ac:spMkLst>
            <pc:docMk/>
            <pc:sldMk cId="387091174" sldId="455"/>
            <ac:spMk id="5" creationId="{E089753C-AECF-434D-9857-6E0B22E04094}"/>
          </ac:spMkLst>
        </pc:spChg>
      </pc:sldChg>
      <pc:sldChg chg="modSp mod">
        <pc:chgData name="Puneet Agarwal" userId="5598ee11-02e9-4699-9622-e28b7f4b43ef" providerId="ADAL" clId="{F0EA7755-CFC6-0744-9031-FE31139D3C62}" dt="2022-02-08T00:33:18.642" v="675" actId="113"/>
        <pc:sldMkLst>
          <pc:docMk/>
          <pc:sldMk cId="3975712749" sldId="457"/>
        </pc:sldMkLst>
        <pc:spChg chg="mod">
          <ac:chgData name="Puneet Agarwal" userId="5598ee11-02e9-4699-9622-e28b7f4b43ef" providerId="ADAL" clId="{F0EA7755-CFC6-0744-9031-FE31139D3C62}" dt="2022-02-08T00:33:18.642" v="675" actId="113"/>
          <ac:spMkLst>
            <pc:docMk/>
            <pc:sldMk cId="3975712749" sldId="457"/>
            <ac:spMk id="8" creationId="{715BB7FF-DAF4-5949-B85B-86D6AE7C72D4}"/>
          </ac:spMkLst>
        </pc:spChg>
      </pc:sldChg>
      <pc:sldChg chg="addSp delSp modSp mod">
        <pc:chgData name="Puneet Agarwal" userId="5598ee11-02e9-4699-9622-e28b7f4b43ef" providerId="ADAL" clId="{F0EA7755-CFC6-0744-9031-FE31139D3C62}" dt="2022-02-08T03:46:16.010" v="810" actId="1076"/>
        <pc:sldMkLst>
          <pc:docMk/>
          <pc:sldMk cId="421743534" sldId="458"/>
        </pc:sldMkLst>
        <pc:spChg chg="add del mod">
          <ac:chgData name="Puneet Agarwal" userId="5598ee11-02e9-4699-9622-e28b7f4b43ef" providerId="ADAL" clId="{F0EA7755-CFC6-0744-9031-FE31139D3C62}" dt="2022-02-08T03:45:44.030" v="789" actId="1582"/>
          <ac:spMkLst>
            <pc:docMk/>
            <pc:sldMk cId="421743534" sldId="458"/>
            <ac:spMk id="3" creationId="{3AD3511D-403C-F947-B301-F5FD84B49403}"/>
          </ac:spMkLst>
        </pc:spChg>
        <pc:spChg chg="mod">
          <ac:chgData name="Puneet Agarwal" userId="5598ee11-02e9-4699-9622-e28b7f4b43ef" providerId="ADAL" clId="{F0EA7755-CFC6-0744-9031-FE31139D3C62}" dt="2022-02-08T03:45:30.610" v="784" actId="1076"/>
          <ac:spMkLst>
            <pc:docMk/>
            <pc:sldMk cId="421743534" sldId="458"/>
            <ac:spMk id="6" creationId="{2C347096-179D-7249-A9EC-3A3040CC8680}"/>
          </ac:spMkLst>
        </pc:spChg>
        <pc:spChg chg="add mod">
          <ac:chgData name="Puneet Agarwal" userId="5598ee11-02e9-4699-9622-e28b7f4b43ef" providerId="ADAL" clId="{F0EA7755-CFC6-0744-9031-FE31139D3C62}" dt="2022-02-08T03:46:16.010" v="810" actId="1076"/>
          <ac:spMkLst>
            <pc:docMk/>
            <pc:sldMk cId="421743534" sldId="458"/>
            <ac:spMk id="7" creationId="{76AA70BB-E089-644B-B31D-665C140B076E}"/>
          </ac:spMkLst>
        </pc:spChg>
        <pc:spChg chg="mod">
          <ac:chgData name="Puneet Agarwal" userId="5598ee11-02e9-4699-9622-e28b7f4b43ef" providerId="ADAL" clId="{F0EA7755-CFC6-0744-9031-FE31139D3C62}" dt="2022-02-08T00:33:25.875" v="677" actId="113"/>
          <ac:spMkLst>
            <pc:docMk/>
            <pc:sldMk cId="421743534" sldId="458"/>
            <ac:spMk id="8" creationId="{715BB7FF-DAF4-5949-B85B-86D6AE7C72D4}"/>
          </ac:spMkLst>
        </pc:spChg>
      </pc:sldChg>
      <pc:sldChg chg="new del">
        <pc:chgData name="Puneet Agarwal" userId="5598ee11-02e9-4699-9622-e28b7f4b43ef" providerId="ADAL" clId="{F0EA7755-CFC6-0744-9031-FE31139D3C62}" dt="2022-02-08T00:02:34.832" v="1" actId="2696"/>
        <pc:sldMkLst>
          <pc:docMk/>
          <pc:sldMk cId="117605950" sldId="462"/>
        </pc:sldMkLst>
      </pc:sldChg>
      <pc:sldChg chg="modSp add mod">
        <pc:chgData name="Puneet Agarwal" userId="5598ee11-02e9-4699-9622-e28b7f4b43ef" providerId="ADAL" clId="{F0EA7755-CFC6-0744-9031-FE31139D3C62}" dt="2022-02-08T00:14:00.003" v="612" actId="948"/>
        <pc:sldMkLst>
          <pc:docMk/>
          <pc:sldMk cId="3391537965" sldId="462"/>
        </pc:sldMkLst>
        <pc:spChg chg="mod">
          <ac:chgData name="Puneet Agarwal" userId="5598ee11-02e9-4699-9622-e28b7f4b43ef" providerId="ADAL" clId="{F0EA7755-CFC6-0744-9031-FE31139D3C62}" dt="2022-02-08T00:14:00.003" v="612" actId="948"/>
          <ac:spMkLst>
            <pc:docMk/>
            <pc:sldMk cId="3391537965" sldId="462"/>
            <ac:spMk id="8" creationId="{4935C9E7-B413-C848-BCB7-2717F7816162}"/>
          </ac:spMkLst>
        </pc:spChg>
        <pc:spChg chg="mod">
          <ac:chgData name="Puneet Agarwal" userId="5598ee11-02e9-4699-9622-e28b7f4b43ef" providerId="ADAL" clId="{F0EA7755-CFC6-0744-9031-FE31139D3C62}" dt="2022-02-08T00:02:50.788" v="18" actId="20577"/>
          <ac:spMkLst>
            <pc:docMk/>
            <pc:sldMk cId="3391537965" sldId="462"/>
            <ac:spMk id="9" creationId="{386DD40B-04AE-AA48-B593-4BC00F5B6DA1}"/>
          </ac:spMkLst>
        </pc:spChg>
      </pc:sldChg>
      <pc:sldChg chg="modSp add mod">
        <pc:chgData name="Puneet Agarwal" userId="5598ee11-02e9-4699-9622-e28b7f4b43ef" providerId="ADAL" clId="{F0EA7755-CFC6-0744-9031-FE31139D3C62}" dt="2022-02-08T01:04:52.891" v="781" actId="20577"/>
        <pc:sldMkLst>
          <pc:docMk/>
          <pc:sldMk cId="4284691681" sldId="463"/>
        </pc:sldMkLst>
        <pc:spChg chg="mod">
          <ac:chgData name="Puneet Agarwal" userId="5598ee11-02e9-4699-9622-e28b7f4b43ef" providerId="ADAL" clId="{F0EA7755-CFC6-0744-9031-FE31139D3C62}" dt="2022-02-08T01:04:52.891" v="781" actId="20577"/>
          <ac:spMkLst>
            <pc:docMk/>
            <pc:sldMk cId="4284691681" sldId="463"/>
            <ac:spMk id="34" creationId="{A25F93D2-4170-8F4E-B665-6A5C78322335}"/>
          </ac:spMkLst>
        </pc:spChg>
      </pc:sldChg>
      <pc:sldChg chg="addSp delSp modSp add mod">
        <pc:chgData name="Puneet Agarwal" userId="5598ee11-02e9-4699-9622-e28b7f4b43ef" providerId="ADAL" clId="{F0EA7755-CFC6-0744-9031-FE31139D3C62}" dt="2022-02-08T00:59:02.691" v="779"/>
        <pc:sldMkLst>
          <pc:docMk/>
          <pc:sldMk cId="3738037883" sldId="464"/>
        </pc:sldMkLst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64" creationId="{DA7403E4-2F9C-5D4B-9C09-9A6049CD18A0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65" creationId="{4ECBDFB4-3CBD-BF4D-9273-13E94891E583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66" creationId="{1A9BF431-6B6F-6E4B-BEBA-A7369305B077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69" creationId="{B185400F-6F32-F748-ACD0-DF195AF4C70F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70" creationId="{297AD29A-F350-DF4B-B796-76BDBBE64AC4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71" creationId="{0D11C0EF-F929-BC4A-AC1D-79B2A1C3B4C3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73" creationId="{8A2AF38D-3BD4-E74E-8712-DDA867B4EAF3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74" creationId="{206FE7D9-98BD-4544-A304-2CAA99B97047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75" creationId="{BD62AAA9-989B-0442-BFB6-125B3891011E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76" creationId="{85784C00-0F78-CB45-9A26-C53BCA84E80E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77" creationId="{24C2D7A2-1A1A-F24E-A55A-6297CDBD2820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78" creationId="{62B31102-8077-3E43-9962-047F50F3A7DE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80" creationId="{41D89805-B10A-CC46-A0E6-8A08E3A37897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81" creationId="{19AF9BD4-E9A9-7143-AC19-4B8D020A803A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86" creationId="{36680A14-C696-3845-AE5F-1702FC84BEA0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87" creationId="{373744CD-2719-C840-BF10-B96B2A8E8BDC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90" creationId="{35E33B03-815A-3747-BF28-7FE51C6DD170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91" creationId="{DD571FEC-15CA-6744-A371-1B5FF96F4489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99" creationId="{5F6CFC1F-B3F4-4544-A348-EFB56751BA4C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100" creationId="{1901132A-CA6C-A847-A7FA-E9F98D11F6B2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101" creationId="{4EC67A8D-43AD-324F-9E2D-3378C2C67601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102" creationId="{C4BE8DF0-E443-7448-B598-6E2722190098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103" creationId="{35B0BD25-16E0-8047-8D11-F4AEA342C246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104" creationId="{680B8D06-2117-CA47-B708-F578E944B379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105" creationId="{723C92E4-7600-3A47-8E6A-5F9FFFF7B0CF}"/>
          </ac:spMkLst>
        </pc:spChg>
        <pc:spChg chg="del">
          <ac:chgData name="Puneet Agarwal" userId="5598ee11-02e9-4699-9622-e28b7f4b43ef" providerId="ADAL" clId="{F0EA7755-CFC6-0744-9031-FE31139D3C62}" dt="2022-02-08T00:57:55.749" v="771" actId="478"/>
          <ac:spMkLst>
            <pc:docMk/>
            <pc:sldMk cId="3738037883" sldId="464"/>
            <ac:spMk id="106" creationId="{1620283B-D5C9-EF4D-8E48-38A70445DB52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108" creationId="{3F66E4FE-1BA3-E046-88DA-DD73ECA6FDB5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109" creationId="{9F410F24-5DCF-AE4A-A1EE-9D5D71E20D24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112" creationId="{DA808D88-2EB1-7E43-9B49-9AC4902F3077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113" creationId="{C4161C1B-3324-F14E-94F4-3F52680D074F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114" creationId="{3659E68B-FFB6-EC4A-A5FD-743C6C0C8699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115" creationId="{5511E80C-6040-EC48-90B0-E1DF77DAD06B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116" creationId="{78605B68-5A48-2A45-9F67-2F77F4325D35}"/>
          </ac:spMkLst>
        </pc:spChg>
        <pc:spChg chg="add mod">
          <ac:chgData name="Puneet Agarwal" userId="5598ee11-02e9-4699-9622-e28b7f4b43ef" providerId="ADAL" clId="{F0EA7755-CFC6-0744-9031-FE31139D3C62}" dt="2022-02-08T00:57:56.961" v="772"/>
          <ac:spMkLst>
            <pc:docMk/>
            <pc:sldMk cId="3738037883" sldId="464"/>
            <ac:spMk id="117" creationId="{AFE1C19C-EADB-A34B-ACF3-058D7E3E328B}"/>
          </ac:spMkLst>
        </pc:spChg>
        <pc:spChg chg="add mod">
          <ac:chgData name="Puneet Agarwal" userId="5598ee11-02e9-4699-9622-e28b7f4b43ef" providerId="ADAL" clId="{F0EA7755-CFC6-0744-9031-FE31139D3C62}" dt="2022-02-08T00:58:31.542" v="775" actId="166"/>
          <ac:spMkLst>
            <pc:docMk/>
            <pc:sldMk cId="3738037883" sldId="464"/>
            <ac:spMk id="118" creationId="{B2085A98-F0D4-DA4A-9F9E-0FED9EA9F647}"/>
          </ac:spMkLst>
        </pc:spChg>
        <pc:spChg chg="add del mod">
          <ac:chgData name="Puneet Agarwal" userId="5598ee11-02e9-4699-9622-e28b7f4b43ef" providerId="ADAL" clId="{F0EA7755-CFC6-0744-9031-FE31139D3C62}" dt="2022-02-08T00:58:36.694" v="776" actId="478"/>
          <ac:spMkLst>
            <pc:docMk/>
            <pc:sldMk cId="3738037883" sldId="464"/>
            <ac:spMk id="119" creationId="{931051E8-6610-E347-98DF-E2827A8B3C70}"/>
          </ac:spMkLst>
        </pc:spChg>
        <pc:spChg chg="add mod">
          <ac:chgData name="Puneet Agarwal" userId="5598ee11-02e9-4699-9622-e28b7f4b43ef" providerId="ADAL" clId="{F0EA7755-CFC6-0744-9031-FE31139D3C62}" dt="2022-02-08T00:58:18.170" v="773"/>
          <ac:spMkLst>
            <pc:docMk/>
            <pc:sldMk cId="3738037883" sldId="464"/>
            <ac:spMk id="120" creationId="{EE7865ED-8917-654B-8114-1E7DB16B942F}"/>
          </ac:spMkLst>
        </pc:spChg>
        <pc:spChg chg="add mod">
          <ac:chgData name="Puneet Agarwal" userId="5598ee11-02e9-4699-9622-e28b7f4b43ef" providerId="ADAL" clId="{F0EA7755-CFC6-0744-9031-FE31139D3C62}" dt="2022-02-08T00:59:02.691" v="779"/>
          <ac:spMkLst>
            <pc:docMk/>
            <pc:sldMk cId="3738037883" sldId="464"/>
            <ac:spMk id="121" creationId="{3228E279-7228-2443-B530-E904F58360A3}"/>
          </ac:spMkLst>
        </pc:spChg>
        <pc:cxnChg chg="del">
          <ac:chgData name="Puneet Agarwal" userId="5598ee11-02e9-4699-9622-e28b7f4b43ef" providerId="ADAL" clId="{F0EA7755-CFC6-0744-9031-FE31139D3C62}" dt="2022-02-08T00:57:55.749" v="771" actId="478"/>
          <ac:cxnSpMkLst>
            <pc:docMk/>
            <pc:sldMk cId="3738037883" sldId="464"/>
            <ac:cxnSpMk id="79" creationId="{B7AD1625-DB99-E142-AE21-F0DA99A48467}"/>
          </ac:cxnSpMkLst>
        </pc:cxnChg>
        <pc:cxnChg chg="del">
          <ac:chgData name="Puneet Agarwal" userId="5598ee11-02e9-4699-9622-e28b7f4b43ef" providerId="ADAL" clId="{F0EA7755-CFC6-0744-9031-FE31139D3C62}" dt="2022-02-08T00:57:55.749" v="771" actId="478"/>
          <ac:cxnSpMkLst>
            <pc:docMk/>
            <pc:sldMk cId="3738037883" sldId="464"/>
            <ac:cxnSpMk id="82" creationId="{98913563-44DD-1D46-955E-F681D65E600E}"/>
          </ac:cxnSpMkLst>
        </pc:cxnChg>
        <pc:cxnChg chg="add mod">
          <ac:chgData name="Puneet Agarwal" userId="5598ee11-02e9-4699-9622-e28b7f4b43ef" providerId="ADAL" clId="{F0EA7755-CFC6-0744-9031-FE31139D3C62}" dt="2022-02-08T00:57:56.961" v="772"/>
          <ac:cxnSpMkLst>
            <pc:docMk/>
            <pc:sldMk cId="3738037883" sldId="464"/>
            <ac:cxnSpMk id="88" creationId="{BF57221A-CABE-CC43-B040-1866A33564E2}"/>
          </ac:cxnSpMkLst>
        </pc:cxnChg>
        <pc:cxnChg chg="add mod">
          <ac:chgData name="Puneet Agarwal" userId="5598ee11-02e9-4699-9622-e28b7f4b43ef" providerId="ADAL" clId="{F0EA7755-CFC6-0744-9031-FE31139D3C62}" dt="2022-02-08T00:57:56.961" v="772"/>
          <ac:cxnSpMkLst>
            <pc:docMk/>
            <pc:sldMk cId="3738037883" sldId="464"/>
            <ac:cxnSpMk id="89" creationId="{5F493911-0862-454D-BCD5-CDF308F5D005}"/>
          </ac:cxnSpMkLst>
        </pc:cxnChg>
        <pc:cxnChg chg="add mod">
          <ac:chgData name="Puneet Agarwal" userId="5598ee11-02e9-4699-9622-e28b7f4b43ef" providerId="ADAL" clId="{F0EA7755-CFC6-0744-9031-FE31139D3C62}" dt="2022-02-08T00:57:56.961" v="772"/>
          <ac:cxnSpMkLst>
            <pc:docMk/>
            <pc:sldMk cId="3738037883" sldId="464"/>
            <ac:cxnSpMk id="92" creationId="{6AF0F41E-0D26-6742-A90D-C40006201FBF}"/>
          </ac:cxnSpMkLst>
        </pc:cxnChg>
        <pc:cxnChg chg="del">
          <ac:chgData name="Puneet Agarwal" userId="5598ee11-02e9-4699-9622-e28b7f4b43ef" providerId="ADAL" clId="{F0EA7755-CFC6-0744-9031-FE31139D3C62}" dt="2022-02-08T00:57:55.749" v="771" actId="478"/>
          <ac:cxnSpMkLst>
            <pc:docMk/>
            <pc:sldMk cId="3738037883" sldId="464"/>
            <ac:cxnSpMk id="93" creationId="{71E6C0EA-A2CA-2648-85A6-C5D321C8D825}"/>
          </ac:cxnSpMkLst>
        </pc:cxnChg>
        <pc:cxnChg chg="del">
          <ac:chgData name="Puneet Agarwal" userId="5598ee11-02e9-4699-9622-e28b7f4b43ef" providerId="ADAL" clId="{F0EA7755-CFC6-0744-9031-FE31139D3C62}" dt="2022-02-08T00:57:55.749" v="771" actId="478"/>
          <ac:cxnSpMkLst>
            <pc:docMk/>
            <pc:sldMk cId="3738037883" sldId="464"/>
            <ac:cxnSpMk id="94" creationId="{EBE7EB1B-A0A5-B84F-A9A2-66D0B76F92B9}"/>
          </ac:cxnSpMkLst>
        </pc:cxnChg>
        <pc:cxnChg chg="del">
          <ac:chgData name="Puneet Agarwal" userId="5598ee11-02e9-4699-9622-e28b7f4b43ef" providerId="ADAL" clId="{F0EA7755-CFC6-0744-9031-FE31139D3C62}" dt="2022-02-08T00:57:55.749" v="771" actId="478"/>
          <ac:cxnSpMkLst>
            <pc:docMk/>
            <pc:sldMk cId="3738037883" sldId="464"/>
            <ac:cxnSpMk id="95" creationId="{D2D40B7E-715B-6C42-A334-C2F00F700E3D}"/>
          </ac:cxnSpMkLst>
        </pc:cxnChg>
        <pc:cxnChg chg="del">
          <ac:chgData name="Puneet Agarwal" userId="5598ee11-02e9-4699-9622-e28b7f4b43ef" providerId="ADAL" clId="{F0EA7755-CFC6-0744-9031-FE31139D3C62}" dt="2022-02-08T00:57:55.749" v="771" actId="478"/>
          <ac:cxnSpMkLst>
            <pc:docMk/>
            <pc:sldMk cId="3738037883" sldId="464"/>
            <ac:cxnSpMk id="96" creationId="{49698457-B8FA-E742-8938-E7092227FA9E}"/>
          </ac:cxnSpMkLst>
        </pc:cxnChg>
        <pc:cxnChg chg="del">
          <ac:chgData name="Puneet Agarwal" userId="5598ee11-02e9-4699-9622-e28b7f4b43ef" providerId="ADAL" clId="{F0EA7755-CFC6-0744-9031-FE31139D3C62}" dt="2022-02-08T00:57:55.749" v="771" actId="478"/>
          <ac:cxnSpMkLst>
            <pc:docMk/>
            <pc:sldMk cId="3738037883" sldId="464"/>
            <ac:cxnSpMk id="97" creationId="{DA19BA1E-C237-034E-A590-9073E077F30E}"/>
          </ac:cxnSpMkLst>
        </pc:cxnChg>
        <pc:cxnChg chg="del">
          <ac:chgData name="Puneet Agarwal" userId="5598ee11-02e9-4699-9622-e28b7f4b43ef" providerId="ADAL" clId="{F0EA7755-CFC6-0744-9031-FE31139D3C62}" dt="2022-02-08T00:57:55.749" v="771" actId="478"/>
          <ac:cxnSpMkLst>
            <pc:docMk/>
            <pc:sldMk cId="3738037883" sldId="464"/>
            <ac:cxnSpMk id="98" creationId="{4BD2E623-BDD8-3E43-81E4-86305069A9A2}"/>
          </ac:cxnSpMkLst>
        </pc:cxnChg>
        <pc:cxnChg chg="add mod">
          <ac:chgData name="Puneet Agarwal" userId="5598ee11-02e9-4699-9622-e28b7f4b43ef" providerId="ADAL" clId="{F0EA7755-CFC6-0744-9031-FE31139D3C62}" dt="2022-02-08T00:57:56.961" v="772"/>
          <ac:cxnSpMkLst>
            <pc:docMk/>
            <pc:sldMk cId="3738037883" sldId="464"/>
            <ac:cxnSpMk id="107" creationId="{0AC1EC2F-3760-854C-82F1-52F4FAB1EEF6}"/>
          </ac:cxnSpMkLst>
        </pc:cxnChg>
        <pc:cxnChg chg="add mod">
          <ac:chgData name="Puneet Agarwal" userId="5598ee11-02e9-4699-9622-e28b7f4b43ef" providerId="ADAL" clId="{F0EA7755-CFC6-0744-9031-FE31139D3C62}" dt="2022-02-08T00:57:56.961" v="772"/>
          <ac:cxnSpMkLst>
            <pc:docMk/>
            <pc:sldMk cId="3738037883" sldId="464"/>
            <ac:cxnSpMk id="110" creationId="{CC00C71A-18CD-2A46-A987-E48EBFE7A706}"/>
          </ac:cxnSpMkLst>
        </pc:cxnChg>
        <pc:cxnChg chg="add mod">
          <ac:chgData name="Puneet Agarwal" userId="5598ee11-02e9-4699-9622-e28b7f4b43ef" providerId="ADAL" clId="{F0EA7755-CFC6-0744-9031-FE31139D3C62}" dt="2022-02-08T00:57:56.961" v="772"/>
          <ac:cxnSpMkLst>
            <pc:docMk/>
            <pc:sldMk cId="3738037883" sldId="464"/>
            <ac:cxnSpMk id="111" creationId="{C0213286-01AC-E644-93A3-BBB238A14A6F}"/>
          </ac:cxnSpMkLst>
        </pc:cxnChg>
      </pc:sldChg>
    </pc:docChg>
  </pc:docChgLst>
  <pc:docChgLst>
    <pc:chgData name="Puneet Agarwal" userId="5598ee11-02e9-4699-9622-e28b7f4b43ef" providerId="ADAL" clId="{C27FCF54-1761-774A-A970-C33B7411A20E}"/>
    <pc:docChg chg="undo custSel addSld delSld modSld sldOrd">
      <pc:chgData name="Puneet Agarwal" userId="5598ee11-02e9-4699-9622-e28b7f4b43ef" providerId="ADAL" clId="{C27FCF54-1761-774A-A970-C33B7411A20E}" dt="2023-10-31T16:44:25.223" v="490" actId="20578"/>
      <pc:docMkLst>
        <pc:docMk/>
      </pc:docMkLst>
      <pc:sldChg chg="modSp mod">
        <pc:chgData name="Puneet Agarwal" userId="5598ee11-02e9-4699-9622-e28b7f4b43ef" providerId="ADAL" clId="{C27FCF54-1761-774A-A970-C33B7411A20E}" dt="2023-10-31T16:26:19.732" v="33" actId="14100"/>
        <pc:sldMkLst>
          <pc:docMk/>
          <pc:sldMk cId="1930610756" sldId="262"/>
        </pc:sldMkLst>
        <pc:spChg chg="mod">
          <ac:chgData name="Puneet Agarwal" userId="5598ee11-02e9-4699-9622-e28b7f4b43ef" providerId="ADAL" clId="{C27FCF54-1761-774A-A970-C33B7411A20E}" dt="2023-10-31T16:26:19.732" v="33" actId="14100"/>
          <ac:spMkLst>
            <pc:docMk/>
            <pc:sldMk cId="1930610756" sldId="262"/>
            <ac:spMk id="2" creationId="{804A15C7-8A9F-3742-B0B8-50C30E51E204}"/>
          </ac:spMkLst>
        </pc:spChg>
      </pc:sldChg>
      <pc:sldChg chg="del">
        <pc:chgData name="Puneet Agarwal" userId="5598ee11-02e9-4699-9622-e28b7f4b43ef" providerId="ADAL" clId="{C27FCF54-1761-774A-A970-C33B7411A20E}" dt="2023-10-31T16:40:00.850" v="376" actId="2696"/>
        <pc:sldMkLst>
          <pc:docMk/>
          <pc:sldMk cId="3449913575" sldId="475"/>
        </pc:sldMkLst>
      </pc:sldChg>
      <pc:sldChg chg="del">
        <pc:chgData name="Puneet Agarwal" userId="5598ee11-02e9-4699-9622-e28b7f4b43ef" providerId="ADAL" clId="{C27FCF54-1761-774A-A970-C33B7411A20E}" dt="2023-10-31T16:40:00.879" v="377" actId="2696"/>
        <pc:sldMkLst>
          <pc:docMk/>
          <pc:sldMk cId="667407119" sldId="476"/>
        </pc:sldMkLst>
      </pc:sldChg>
      <pc:sldChg chg="del">
        <pc:chgData name="Puneet Agarwal" userId="5598ee11-02e9-4699-9622-e28b7f4b43ef" providerId="ADAL" clId="{C27FCF54-1761-774A-A970-C33B7411A20E}" dt="2023-10-31T16:40:00.900" v="378" actId="2696"/>
        <pc:sldMkLst>
          <pc:docMk/>
          <pc:sldMk cId="473937801" sldId="477"/>
        </pc:sldMkLst>
      </pc:sldChg>
      <pc:sldChg chg="del">
        <pc:chgData name="Puneet Agarwal" userId="5598ee11-02e9-4699-9622-e28b7f4b43ef" providerId="ADAL" clId="{C27FCF54-1761-774A-A970-C33B7411A20E}" dt="2023-10-31T16:40:00.910" v="379" actId="2696"/>
        <pc:sldMkLst>
          <pc:docMk/>
          <pc:sldMk cId="551309693" sldId="478"/>
        </pc:sldMkLst>
      </pc:sldChg>
      <pc:sldChg chg="del">
        <pc:chgData name="Puneet Agarwal" userId="5598ee11-02e9-4699-9622-e28b7f4b43ef" providerId="ADAL" clId="{C27FCF54-1761-774A-A970-C33B7411A20E}" dt="2023-10-31T16:40:00.969" v="380" actId="2696"/>
        <pc:sldMkLst>
          <pc:docMk/>
          <pc:sldMk cId="1203657549" sldId="479"/>
        </pc:sldMkLst>
      </pc:sldChg>
      <pc:sldChg chg="del">
        <pc:chgData name="Puneet Agarwal" userId="5598ee11-02e9-4699-9622-e28b7f4b43ef" providerId="ADAL" clId="{C27FCF54-1761-774A-A970-C33B7411A20E}" dt="2023-10-31T16:40:00.984" v="381" actId="2696"/>
        <pc:sldMkLst>
          <pc:docMk/>
          <pc:sldMk cId="111431642" sldId="480"/>
        </pc:sldMkLst>
      </pc:sldChg>
      <pc:sldChg chg="del">
        <pc:chgData name="Puneet Agarwal" userId="5598ee11-02e9-4699-9622-e28b7f4b43ef" providerId="ADAL" clId="{C27FCF54-1761-774A-A970-C33B7411A20E}" dt="2023-10-31T16:40:01.005" v="382" actId="2696"/>
        <pc:sldMkLst>
          <pc:docMk/>
          <pc:sldMk cId="1144641474" sldId="481"/>
        </pc:sldMkLst>
      </pc:sldChg>
      <pc:sldChg chg="del">
        <pc:chgData name="Puneet Agarwal" userId="5598ee11-02e9-4699-9622-e28b7f4b43ef" providerId="ADAL" clId="{C27FCF54-1761-774A-A970-C33B7411A20E}" dt="2023-10-31T16:40:01.032" v="383" actId="2696"/>
        <pc:sldMkLst>
          <pc:docMk/>
          <pc:sldMk cId="657502868" sldId="482"/>
        </pc:sldMkLst>
      </pc:sldChg>
      <pc:sldChg chg="del">
        <pc:chgData name="Puneet Agarwal" userId="5598ee11-02e9-4699-9622-e28b7f4b43ef" providerId="ADAL" clId="{C27FCF54-1761-774A-A970-C33B7411A20E}" dt="2023-10-31T16:40:01.057" v="384" actId="2696"/>
        <pc:sldMkLst>
          <pc:docMk/>
          <pc:sldMk cId="566583282" sldId="483"/>
        </pc:sldMkLst>
      </pc:sldChg>
      <pc:sldChg chg="del">
        <pc:chgData name="Puneet Agarwal" userId="5598ee11-02e9-4699-9622-e28b7f4b43ef" providerId="ADAL" clId="{C27FCF54-1761-774A-A970-C33B7411A20E}" dt="2023-10-31T16:40:01.088" v="385" actId="2696"/>
        <pc:sldMkLst>
          <pc:docMk/>
          <pc:sldMk cId="3214600795" sldId="484"/>
        </pc:sldMkLst>
      </pc:sldChg>
      <pc:sldChg chg="del">
        <pc:chgData name="Puneet Agarwal" userId="5598ee11-02e9-4699-9622-e28b7f4b43ef" providerId="ADAL" clId="{C27FCF54-1761-774A-A970-C33B7411A20E}" dt="2023-10-31T16:40:01.113" v="386" actId="2696"/>
        <pc:sldMkLst>
          <pc:docMk/>
          <pc:sldMk cId="2015642653" sldId="485"/>
        </pc:sldMkLst>
      </pc:sldChg>
      <pc:sldChg chg="del">
        <pc:chgData name="Puneet Agarwal" userId="5598ee11-02e9-4699-9622-e28b7f4b43ef" providerId="ADAL" clId="{C27FCF54-1761-774A-A970-C33B7411A20E}" dt="2023-10-31T16:40:01.136" v="387" actId="2696"/>
        <pc:sldMkLst>
          <pc:docMk/>
          <pc:sldMk cId="2748291441" sldId="486"/>
        </pc:sldMkLst>
      </pc:sldChg>
      <pc:sldChg chg="del">
        <pc:chgData name="Puneet Agarwal" userId="5598ee11-02e9-4699-9622-e28b7f4b43ef" providerId="ADAL" clId="{C27FCF54-1761-774A-A970-C33B7411A20E}" dt="2023-10-31T16:40:01.164" v="388" actId="2696"/>
        <pc:sldMkLst>
          <pc:docMk/>
          <pc:sldMk cId="2095224864" sldId="487"/>
        </pc:sldMkLst>
      </pc:sldChg>
      <pc:sldChg chg="del">
        <pc:chgData name="Puneet Agarwal" userId="5598ee11-02e9-4699-9622-e28b7f4b43ef" providerId="ADAL" clId="{C27FCF54-1761-774A-A970-C33B7411A20E}" dt="2023-10-31T16:40:01.181" v="389" actId="2696"/>
        <pc:sldMkLst>
          <pc:docMk/>
          <pc:sldMk cId="3164202654" sldId="488"/>
        </pc:sldMkLst>
      </pc:sldChg>
      <pc:sldChg chg="del">
        <pc:chgData name="Puneet Agarwal" userId="5598ee11-02e9-4699-9622-e28b7f4b43ef" providerId="ADAL" clId="{C27FCF54-1761-774A-A970-C33B7411A20E}" dt="2023-10-31T16:40:01.212" v="390" actId="2696"/>
        <pc:sldMkLst>
          <pc:docMk/>
          <pc:sldMk cId="2654719655" sldId="489"/>
        </pc:sldMkLst>
      </pc:sldChg>
      <pc:sldChg chg="del">
        <pc:chgData name="Puneet Agarwal" userId="5598ee11-02e9-4699-9622-e28b7f4b43ef" providerId="ADAL" clId="{C27FCF54-1761-774A-A970-C33B7411A20E}" dt="2023-10-31T16:40:01.233" v="391" actId="2696"/>
        <pc:sldMkLst>
          <pc:docMk/>
          <pc:sldMk cId="1864990936" sldId="490"/>
        </pc:sldMkLst>
      </pc:sldChg>
      <pc:sldChg chg="addSp modSp mod modAnim">
        <pc:chgData name="Puneet Agarwal" userId="5598ee11-02e9-4699-9622-e28b7f4b43ef" providerId="ADAL" clId="{C27FCF54-1761-774A-A970-C33B7411A20E}" dt="2023-10-31T16:40:39.785" v="393"/>
        <pc:sldMkLst>
          <pc:docMk/>
          <pc:sldMk cId="3448000829" sldId="493"/>
        </pc:sldMkLst>
        <pc:spChg chg="add mod">
          <ac:chgData name="Puneet Agarwal" userId="5598ee11-02e9-4699-9622-e28b7f4b43ef" providerId="ADAL" clId="{C27FCF54-1761-774A-A970-C33B7411A20E}" dt="2023-10-31T16:28:35.437" v="73" actId="1076"/>
          <ac:spMkLst>
            <pc:docMk/>
            <pc:sldMk cId="3448000829" sldId="493"/>
            <ac:spMk id="2" creationId="{CF69B586-1DED-F320-DC71-4BE393073833}"/>
          </ac:spMkLst>
        </pc:spChg>
        <pc:spChg chg="mod">
          <ac:chgData name="Puneet Agarwal" userId="5598ee11-02e9-4699-9622-e28b7f4b43ef" providerId="ADAL" clId="{C27FCF54-1761-774A-A970-C33B7411A20E}" dt="2023-10-31T16:27:25.631" v="56" actId="1076"/>
          <ac:spMkLst>
            <pc:docMk/>
            <pc:sldMk cId="3448000829" sldId="493"/>
            <ac:spMk id="8" creationId="{8C2B0F48-D6E6-2741-8C29-BD10E4D7B500}"/>
          </ac:spMkLst>
        </pc:spChg>
      </pc:sldChg>
      <pc:sldChg chg="addSp delSp modSp add mod modAnim">
        <pc:chgData name="Puneet Agarwal" userId="5598ee11-02e9-4699-9622-e28b7f4b43ef" providerId="ADAL" clId="{C27FCF54-1761-774A-A970-C33B7411A20E}" dt="2023-10-31T16:41:28.503" v="397"/>
        <pc:sldMkLst>
          <pc:docMk/>
          <pc:sldMk cId="3450364884" sldId="494"/>
        </pc:sldMkLst>
        <pc:spChg chg="del mod">
          <ac:chgData name="Puneet Agarwal" userId="5598ee11-02e9-4699-9622-e28b7f4b43ef" providerId="ADAL" clId="{C27FCF54-1761-774A-A970-C33B7411A20E}" dt="2023-10-31T16:30:21.430" v="161" actId="478"/>
          <ac:spMkLst>
            <pc:docMk/>
            <pc:sldMk cId="3450364884" sldId="494"/>
            <ac:spMk id="2" creationId="{CF69B586-1DED-F320-DC71-4BE393073833}"/>
          </ac:spMkLst>
        </pc:spChg>
        <pc:spChg chg="add del mod">
          <ac:chgData name="Puneet Agarwal" userId="5598ee11-02e9-4699-9622-e28b7f4b43ef" providerId="ADAL" clId="{C27FCF54-1761-774A-A970-C33B7411A20E}" dt="2023-10-31T16:31:55.731" v="174" actId="478"/>
          <ac:spMkLst>
            <pc:docMk/>
            <pc:sldMk cId="3450364884" sldId="494"/>
            <ac:spMk id="3" creationId="{E092751A-AEF5-2F30-F331-852E56980DE0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4" creationId="{3C012C1E-F5E2-8AA3-C259-3ADF06E7D528}"/>
          </ac:spMkLst>
        </pc:spChg>
        <pc:spChg chg="add del mod">
          <ac:chgData name="Puneet Agarwal" userId="5598ee11-02e9-4699-9622-e28b7f4b43ef" providerId="ADAL" clId="{C27FCF54-1761-774A-A970-C33B7411A20E}" dt="2023-10-31T16:32:46.546" v="191" actId="478"/>
          <ac:spMkLst>
            <pc:docMk/>
            <pc:sldMk cId="3450364884" sldId="494"/>
            <ac:spMk id="5" creationId="{E98B3834-A75B-9A88-B7F8-4EAFA2B05D01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6" creationId="{D4A49EE8-E3D9-0946-7514-214A26F1CBE2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7" creationId="{F9177515-260E-0641-24D2-6C00AA0A5CCC}"/>
          </ac:spMkLst>
        </pc:spChg>
        <pc:spChg chg="mod">
          <ac:chgData name="Puneet Agarwal" userId="5598ee11-02e9-4699-9622-e28b7f4b43ef" providerId="ADAL" clId="{C27FCF54-1761-774A-A970-C33B7411A20E}" dt="2023-10-31T16:39:36.282" v="374" actId="1076"/>
          <ac:spMkLst>
            <pc:docMk/>
            <pc:sldMk cId="3450364884" sldId="494"/>
            <ac:spMk id="8" creationId="{8C2B0F48-D6E6-2741-8C29-BD10E4D7B500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9" creationId="{A011B495-371E-0112-40CC-FF3CBE3BA7E0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10" creationId="{11169F9A-97F1-D178-3236-19BA080E8FE6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11" creationId="{8F8E0A30-4DDA-ABC9-E552-D6D648451BC8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12" creationId="{27FF03B2-FE66-81AC-4E10-4B0B291FD2EF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13" creationId="{1E370C9C-4477-5F2F-0C69-AEA54D7E9023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14" creationId="{3573C896-D46E-9F55-9390-BB4ADBE685C5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15" creationId="{27CF0604-A876-E516-C850-B3DA47C1885B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16" creationId="{96A46A6F-F99D-8A86-1EED-180A82B46C9E}"/>
          </ac:spMkLst>
        </pc:spChg>
        <pc:spChg chg="add mod">
          <ac:chgData name="Puneet Agarwal" userId="5598ee11-02e9-4699-9622-e28b7f4b43ef" providerId="ADAL" clId="{C27FCF54-1761-774A-A970-C33B7411A20E}" dt="2023-10-31T16:39:43.982" v="375" actId="1076"/>
          <ac:spMkLst>
            <pc:docMk/>
            <pc:sldMk cId="3450364884" sldId="494"/>
            <ac:spMk id="17" creationId="{688902E3-63A6-8ADE-C83D-8027279C6BAC}"/>
          </ac:spMkLst>
        </pc:spChg>
      </pc:sldChg>
      <pc:sldChg chg="modSp add mod ord modAnim">
        <pc:chgData name="Puneet Agarwal" userId="5598ee11-02e9-4699-9622-e28b7f4b43ef" providerId="ADAL" clId="{C27FCF54-1761-774A-A970-C33B7411A20E}" dt="2023-10-31T16:44:25.223" v="490" actId="20578"/>
        <pc:sldMkLst>
          <pc:docMk/>
          <pc:sldMk cId="475011596" sldId="495"/>
        </pc:sldMkLst>
        <pc:spChg chg="mod">
          <ac:chgData name="Puneet Agarwal" userId="5598ee11-02e9-4699-9622-e28b7f4b43ef" providerId="ADAL" clId="{C27FCF54-1761-774A-A970-C33B7411A20E}" dt="2023-10-31T16:43:54.370" v="488" actId="20577"/>
          <ac:spMkLst>
            <pc:docMk/>
            <pc:sldMk cId="475011596" sldId="495"/>
            <ac:spMk id="2" creationId="{CF69B586-1DED-F320-DC71-4BE393073833}"/>
          </ac:spMkLst>
        </pc:spChg>
        <pc:spChg chg="mod">
          <ac:chgData name="Puneet Agarwal" userId="5598ee11-02e9-4699-9622-e28b7f4b43ef" providerId="ADAL" clId="{C27FCF54-1761-774A-A970-C33B7411A20E}" dt="2023-10-31T16:44:04.122" v="489" actId="207"/>
          <ac:spMkLst>
            <pc:docMk/>
            <pc:sldMk cId="475011596" sldId="495"/>
            <ac:spMk id="8" creationId="{8C2B0F48-D6E6-2741-8C29-BD10E4D7B500}"/>
          </ac:spMkLst>
        </pc:spChg>
      </pc:sldChg>
    </pc:docChg>
  </pc:docChgLst>
  <pc:docChgLst>
    <pc:chgData name="Puneet Agarwal" userId="5598ee11-02e9-4699-9622-e28b7f4b43ef" providerId="ADAL" clId="{DE806EF9-3118-7447-A8E1-7AB4BED61E6C}"/>
    <pc:docChg chg="undo custSel addSld modSld">
      <pc:chgData name="Puneet Agarwal" userId="5598ee11-02e9-4699-9622-e28b7f4b43ef" providerId="ADAL" clId="{DE806EF9-3118-7447-A8E1-7AB4BED61E6C}" dt="2022-05-10T20:59:58.387" v="309" actId="478"/>
      <pc:docMkLst>
        <pc:docMk/>
      </pc:docMkLst>
      <pc:sldChg chg="modSp mod">
        <pc:chgData name="Puneet Agarwal" userId="5598ee11-02e9-4699-9622-e28b7f4b43ef" providerId="ADAL" clId="{DE806EF9-3118-7447-A8E1-7AB4BED61E6C}" dt="2022-05-10T18:40:39.163" v="138" actId="1076"/>
        <pc:sldMkLst>
          <pc:docMk/>
          <pc:sldMk cId="237849177" sldId="370"/>
        </pc:sldMkLst>
        <pc:spChg chg="mod">
          <ac:chgData name="Puneet Agarwal" userId="5598ee11-02e9-4699-9622-e28b7f4b43ef" providerId="ADAL" clId="{DE806EF9-3118-7447-A8E1-7AB4BED61E6C}" dt="2022-05-10T18:40:39.163" v="138" actId="1076"/>
          <ac:spMkLst>
            <pc:docMk/>
            <pc:sldMk cId="237849177" sldId="370"/>
            <ac:spMk id="7" creationId="{5156411C-93B9-844A-B482-665A9EEA48B3}"/>
          </ac:spMkLst>
        </pc:spChg>
        <pc:picChg chg="mod">
          <ac:chgData name="Puneet Agarwal" userId="5598ee11-02e9-4699-9622-e28b7f4b43ef" providerId="ADAL" clId="{DE806EF9-3118-7447-A8E1-7AB4BED61E6C}" dt="2022-05-10T18:40:20.018" v="132" actId="1076"/>
          <ac:picMkLst>
            <pc:docMk/>
            <pc:sldMk cId="237849177" sldId="370"/>
            <ac:picMk id="3074" creationId="{9DA249E8-9BF6-0D44-8ABB-CB82B151762D}"/>
          </ac:picMkLst>
        </pc:picChg>
        <pc:picChg chg="mod">
          <ac:chgData name="Puneet Agarwal" userId="5598ee11-02e9-4699-9622-e28b7f4b43ef" providerId="ADAL" clId="{DE806EF9-3118-7447-A8E1-7AB4BED61E6C}" dt="2022-05-10T18:40:17.432" v="131" actId="14100"/>
          <ac:picMkLst>
            <pc:docMk/>
            <pc:sldMk cId="237849177" sldId="370"/>
            <ac:picMk id="3076" creationId="{D6E20C15-C03E-A843-BF79-7ACFAAF16AD1}"/>
          </ac:picMkLst>
        </pc:picChg>
      </pc:sldChg>
      <pc:sldChg chg="addSp delSp modSp mod">
        <pc:chgData name="Puneet Agarwal" userId="5598ee11-02e9-4699-9622-e28b7f4b43ef" providerId="ADAL" clId="{DE806EF9-3118-7447-A8E1-7AB4BED61E6C}" dt="2022-05-10T18:48:12.690" v="263" actId="207"/>
        <pc:sldMkLst>
          <pc:docMk/>
          <pc:sldMk cId="1070442375" sldId="400"/>
        </pc:sldMkLst>
        <pc:spChg chg="add mod">
          <ac:chgData name="Puneet Agarwal" userId="5598ee11-02e9-4699-9622-e28b7f4b43ef" providerId="ADAL" clId="{DE806EF9-3118-7447-A8E1-7AB4BED61E6C}" dt="2022-05-10T18:47:31.110" v="215" actId="1582"/>
          <ac:spMkLst>
            <pc:docMk/>
            <pc:sldMk cId="1070442375" sldId="400"/>
            <ac:spMk id="2" creationId="{E6589C9D-3EAE-B568-93F8-D7856ABBEAAC}"/>
          </ac:spMkLst>
        </pc:spChg>
        <pc:spChg chg="del">
          <ac:chgData name="Puneet Agarwal" userId="5598ee11-02e9-4699-9622-e28b7f4b43ef" providerId="ADAL" clId="{DE806EF9-3118-7447-A8E1-7AB4BED61E6C}" dt="2022-05-10T18:43:56.608" v="141" actId="478"/>
          <ac:spMkLst>
            <pc:docMk/>
            <pc:sldMk cId="1070442375" sldId="400"/>
            <ac:spMk id="72" creationId="{06408F74-C33C-F049-83C8-7BAD01EC04EA}"/>
          </ac:spMkLst>
        </pc:spChg>
        <pc:spChg chg="del">
          <ac:chgData name="Puneet Agarwal" userId="5598ee11-02e9-4699-9622-e28b7f4b43ef" providerId="ADAL" clId="{DE806EF9-3118-7447-A8E1-7AB4BED61E6C}" dt="2022-05-10T18:43:54.061" v="140" actId="478"/>
          <ac:spMkLst>
            <pc:docMk/>
            <pc:sldMk cId="1070442375" sldId="400"/>
            <ac:spMk id="73" creationId="{E6F9F305-831F-D343-9A57-98F6602A42C3}"/>
          </ac:spMkLst>
        </pc:spChg>
        <pc:spChg chg="add mod">
          <ac:chgData name="Puneet Agarwal" userId="5598ee11-02e9-4699-9622-e28b7f4b43ef" providerId="ADAL" clId="{DE806EF9-3118-7447-A8E1-7AB4BED61E6C}" dt="2022-05-10T18:48:12.690" v="263" actId="207"/>
          <ac:spMkLst>
            <pc:docMk/>
            <pc:sldMk cId="1070442375" sldId="400"/>
            <ac:spMk id="82" creationId="{F89A87A5-8F59-FA13-2386-74F09F61CF43}"/>
          </ac:spMkLst>
        </pc:spChg>
        <pc:cxnChg chg="add mod">
          <ac:chgData name="Puneet Agarwal" userId="5598ee11-02e9-4699-9622-e28b7f4b43ef" providerId="ADAL" clId="{DE806EF9-3118-7447-A8E1-7AB4BED61E6C}" dt="2022-05-10T18:44:06.355" v="142"/>
          <ac:cxnSpMkLst>
            <pc:docMk/>
            <pc:sldMk cId="1070442375" sldId="400"/>
            <ac:cxnSpMk id="63" creationId="{1D50D918-24D1-32BC-CB24-ED8B9C9C9699}"/>
          </ac:cxnSpMkLst>
        </pc:cxnChg>
        <pc:cxnChg chg="add mod">
          <ac:chgData name="Puneet Agarwal" userId="5598ee11-02e9-4699-9622-e28b7f4b43ef" providerId="ADAL" clId="{DE806EF9-3118-7447-A8E1-7AB4BED61E6C}" dt="2022-05-10T18:44:12.269" v="144" actId="1076"/>
          <ac:cxnSpMkLst>
            <pc:docMk/>
            <pc:sldMk cId="1070442375" sldId="400"/>
            <ac:cxnSpMk id="64" creationId="{941C086F-937D-6889-B67C-3EAD76289D52}"/>
          </ac:cxnSpMkLst>
        </pc:cxnChg>
        <pc:cxnChg chg="add mod">
          <ac:chgData name="Puneet Agarwal" userId="5598ee11-02e9-4699-9622-e28b7f4b43ef" providerId="ADAL" clId="{DE806EF9-3118-7447-A8E1-7AB4BED61E6C}" dt="2022-05-10T18:44:24.500" v="148" actId="1037"/>
          <ac:cxnSpMkLst>
            <pc:docMk/>
            <pc:sldMk cId="1070442375" sldId="400"/>
            <ac:cxnSpMk id="65" creationId="{067B3786-475C-806C-B3D6-808DC4A775DC}"/>
          </ac:cxnSpMkLst>
        </pc:cxnChg>
        <pc:cxnChg chg="add mod">
          <ac:chgData name="Puneet Agarwal" userId="5598ee11-02e9-4699-9622-e28b7f4b43ef" providerId="ADAL" clId="{DE806EF9-3118-7447-A8E1-7AB4BED61E6C}" dt="2022-05-10T18:44:51.723" v="163" actId="1038"/>
          <ac:cxnSpMkLst>
            <pc:docMk/>
            <pc:sldMk cId="1070442375" sldId="400"/>
            <ac:cxnSpMk id="66" creationId="{7829B840-AEC1-A471-C2DF-7DCF8B3D7C2A}"/>
          </ac:cxnSpMkLst>
        </pc:cxnChg>
        <pc:cxnChg chg="add mod">
          <ac:chgData name="Puneet Agarwal" userId="5598ee11-02e9-4699-9622-e28b7f4b43ef" providerId="ADAL" clId="{DE806EF9-3118-7447-A8E1-7AB4BED61E6C}" dt="2022-05-10T18:45:03.573" v="165" actId="1076"/>
          <ac:cxnSpMkLst>
            <pc:docMk/>
            <pc:sldMk cId="1070442375" sldId="400"/>
            <ac:cxnSpMk id="69" creationId="{1A3494CF-E418-511B-0CDB-821B55F395A4}"/>
          </ac:cxnSpMkLst>
        </pc:cxnChg>
        <pc:cxnChg chg="add mod">
          <ac:chgData name="Puneet Agarwal" userId="5598ee11-02e9-4699-9622-e28b7f4b43ef" providerId="ADAL" clId="{DE806EF9-3118-7447-A8E1-7AB4BED61E6C}" dt="2022-05-10T18:45:15.020" v="171" actId="1038"/>
          <ac:cxnSpMkLst>
            <pc:docMk/>
            <pc:sldMk cId="1070442375" sldId="400"/>
            <ac:cxnSpMk id="70" creationId="{6B1EB6A7-3DE4-DFDB-3BE1-6BAE9B69B7B0}"/>
          </ac:cxnSpMkLst>
        </pc:cxnChg>
        <pc:cxnChg chg="add mod">
          <ac:chgData name="Puneet Agarwal" userId="5598ee11-02e9-4699-9622-e28b7f4b43ef" providerId="ADAL" clId="{DE806EF9-3118-7447-A8E1-7AB4BED61E6C}" dt="2022-05-10T18:45:26.899" v="173" actId="1076"/>
          <ac:cxnSpMkLst>
            <pc:docMk/>
            <pc:sldMk cId="1070442375" sldId="400"/>
            <ac:cxnSpMk id="71" creationId="{1941518A-E44C-0C01-0924-76840FA85F77}"/>
          </ac:cxnSpMkLst>
        </pc:cxnChg>
        <pc:cxnChg chg="add mod">
          <ac:chgData name="Puneet Agarwal" userId="5598ee11-02e9-4699-9622-e28b7f4b43ef" providerId="ADAL" clId="{DE806EF9-3118-7447-A8E1-7AB4BED61E6C}" dt="2022-05-10T18:45:35.814" v="175" actId="1076"/>
          <ac:cxnSpMkLst>
            <pc:docMk/>
            <pc:sldMk cId="1070442375" sldId="400"/>
            <ac:cxnSpMk id="74" creationId="{5F37C6F0-5286-448C-DF36-FD5D1412725C}"/>
          </ac:cxnSpMkLst>
        </pc:cxnChg>
        <pc:cxnChg chg="add mod">
          <ac:chgData name="Puneet Agarwal" userId="5598ee11-02e9-4699-9622-e28b7f4b43ef" providerId="ADAL" clId="{DE806EF9-3118-7447-A8E1-7AB4BED61E6C}" dt="2022-05-10T18:45:44.480" v="186" actId="1037"/>
          <ac:cxnSpMkLst>
            <pc:docMk/>
            <pc:sldMk cId="1070442375" sldId="400"/>
            <ac:cxnSpMk id="75" creationId="{F4BBE3DB-4CB4-1D47-7286-F3B03F58186A}"/>
          </ac:cxnSpMkLst>
        </pc:cxnChg>
        <pc:cxnChg chg="add mod">
          <ac:chgData name="Puneet Agarwal" userId="5598ee11-02e9-4699-9622-e28b7f4b43ef" providerId="ADAL" clId="{DE806EF9-3118-7447-A8E1-7AB4BED61E6C}" dt="2022-05-10T18:46:03.071" v="192" actId="1037"/>
          <ac:cxnSpMkLst>
            <pc:docMk/>
            <pc:sldMk cId="1070442375" sldId="400"/>
            <ac:cxnSpMk id="76" creationId="{81BA87AA-537F-0978-4C82-BEA36396F751}"/>
          </ac:cxnSpMkLst>
        </pc:cxnChg>
        <pc:cxnChg chg="add mod">
          <ac:chgData name="Puneet Agarwal" userId="5598ee11-02e9-4699-9622-e28b7f4b43ef" providerId="ADAL" clId="{DE806EF9-3118-7447-A8E1-7AB4BED61E6C}" dt="2022-05-10T18:46:16.036" v="199" actId="1037"/>
          <ac:cxnSpMkLst>
            <pc:docMk/>
            <pc:sldMk cId="1070442375" sldId="400"/>
            <ac:cxnSpMk id="77" creationId="{B4F9292C-FF0A-5C58-3487-664C9D48B42E}"/>
          </ac:cxnSpMkLst>
        </pc:cxnChg>
        <pc:cxnChg chg="add mod">
          <ac:chgData name="Puneet Agarwal" userId="5598ee11-02e9-4699-9622-e28b7f4b43ef" providerId="ADAL" clId="{DE806EF9-3118-7447-A8E1-7AB4BED61E6C}" dt="2022-05-10T18:46:22.479" v="201" actId="1076"/>
          <ac:cxnSpMkLst>
            <pc:docMk/>
            <pc:sldMk cId="1070442375" sldId="400"/>
            <ac:cxnSpMk id="78" creationId="{F8BF2D09-7E53-CF9B-A23E-3B025F89E6F2}"/>
          </ac:cxnSpMkLst>
        </pc:cxnChg>
        <pc:cxnChg chg="add mod">
          <ac:chgData name="Puneet Agarwal" userId="5598ee11-02e9-4699-9622-e28b7f4b43ef" providerId="ADAL" clId="{DE806EF9-3118-7447-A8E1-7AB4BED61E6C}" dt="2022-05-10T18:46:30.506" v="203" actId="1076"/>
          <ac:cxnSpMkLst>
            <pc:docMk/>
            <pc:sldMk cId="1070442375" sldId="400"/>
            <ac:cxnSpMk id="79" creationId="{10DED62B-864A-0F75-38D2-DCC93E7D6B7F}"/>
          </ac:cxnSpMkLst>
        </pc:cxnChg>
        <pc:cxnChg chg="add mod">
          <ac:chgData name="Puneet Agarwal" userId="5598ee11-02e9-4699-9622-e28b7f4b43ef" providerId="ADAL" clId="{DE806EF9-3118-7447-A8E1-7AB4BED61E6C}" dt="2022-05-10T18:46:36.655" v="206" actId="1037"/>
          <ac:cxnSpMkLst>
            <pc:docMk/>
            <pc:sldMk cId="1070442375" sldId="400"/>
            <ac:cxnSpMk id="80" creationId="{5755C648-9BD4-D33C-6E3E-6790D71C0EFF}"/>
          </ac:cxnSpMkLst>
        </pc:cxnChg>
        <pc:cxnChg chg="add mod">
          <ac:chgData name="Puneet Agarwal" userId="5598ee11-02e9-4699-9622-e28b7f4b43ef" providerId="ADAL" clId="{DE806EF9-3118-7447-A8E1-7AB4BED61E6C}" dt="2022-05-10T18:46:42.001" v="208" actId="1076"/>
          <ac:cxnSpMkLst>
            <pc:docMk/>
            <pc:sldMk cId="1070442375" sldId="400"/>
            <ac:cxnSpMk id="81" creationId="{417E96AF-0204-CF42-6203-39DAABD06FA8}"/>
          </ac:cxnSpMkLst>
        </pc:cxnChg>
      </pc:sldChg>
      <pc:sldChg chg="modSp mod">
        <pc:chgData name="Puneet Agarwal" userId="5598ee11-02e9-4699-9622-e28b7f4b43ef" providerId="ADAL" clId="{DE806EF9-3118-7447-A8E1-7AB4BED61E6C}" dt="2022-05-10T18:50:35.547" v="265" actId="1076"/>
        <pc:sldMkLst>
          <pc:docMk/>
          <pc:sldMk cId="4131818833" sldId="434"/>
        </pc:sldMkLst>
        <pc:spChg chg="mod">
          <ac:chgData name="Puneet Agarwal" userId="5598ee11-02e9-4699-9622-e28b7f4b43ef" providerId="ADAL" clId="{DE806EF9-3118-7447-A8E1-7AB4BED61E6C}" dt="2022-05-10T18:50:35.547" v="265" actId="1076"/>
          <ac:spMkLst>
            <pc:docMk/>
            <pc:sldMk cId="4131818833" sldId="434"/>
            <ac:spMk id="11" creationId="{079CD863-B996-2346-A909-7F5D5C8D24EF}"/>
          </ac:spMkLst>
        </pc:spChg>
      </pc:sldChg>
      <pc:sldChg chg="modSp mod">
        <pc:chgData name="Puneet Agarwal" userId="5598ee11-02e9-4699-9622-e28b7f4b43ef" providerId="ADAL" clId="{DE806EF9-3118-7447-A8E1-7AB4BED61E6C}" dt="2022-05-10T18:53:21.007" v="279" actId="1076"/>
        <pc:sldMkLst>
          <pc:docMk/>
          <pc:sldMk cId="3795799937" sldId="442"/>
        </pc:sldMkLst>
        <pc:spChg chg="mod">
          <ac:chgData name="Puneet Agarwal" userId="5598ee11-02e9-4699-9622-e28b7f4b43ef" providerId="ADAL" clId="{DE806EF9-3118-7447-A8E1-7AB4BED61E6C}" dt="2022-05-10T18:53:21.007" v="279" actId="1076"/>
          <ac:spMkLst>
            <pc:docMk/>
            <pc:sldMk cId="3795799937" sldId="442"/>
            <ac:spMk id="8" creationId="{E1DFDA7B-C73E-6742-8280-1C88D4D12FA6}"/>
          </ac:spMkLst>
        </pc:spChg>
        <pc:graphicFrameChg chg="modGraphic">
          <ac:chgData name="Puneet Agarwal" userId="5598ee11-02e9-4699-9622-e28b7f4b43ef" providerId="ADAL" clId="{DE806EF9-3118-7447-A8E1-7AB4BED61E6C}" dt="2022-05-10T18:53:14.812" v="278" actId="14734"/>
          <ac:graphicFrameMkLst>
            <pc:docMk/>
            <pc:sldMk cId="3795799937" sldId="442"/>
            <ac:graphicFrameMk id="7" creationId="{0BE75D30-2154-D44D-ADCA-0220AD88363D}"/>
          </ac:graphicFrameMkLst>
        </pc:graphicFrameChg>
      </pc:sldChg>
      <pc:sldChg chg="addSp delSp modSp mod">
        <pc:chgData name="Puneet Agarwal" userId="5598ee11-02e9-4699-9622-e28b7f4b43ef" providerId="ADAL" clId="{DE806EF9-3118-7447-A8E1-7AB4BED61E6C}" dt="2022-05-10T18:53:52.391" v="292"/>
        <pc:sldMkLst>
          <pc:docMk/>
          <pc:sldMk cId="1906067325" sldId="443"/>
        </pc:sldMkLst>
        <pc:spChg chg="del">
          <ac:chgData name="Puneet Agarwal" userId="5598ee11-02e9-4699-9622-e28b7f4b43ef" providerId="ADAL" clId="{DE806EF9-3118-7447-A8E1-7AB4BED61E6C}" dt="2022-05-10T18:53:51.281" v="291" actId="478"/>
          <ac:spMkLst>
            <pc:docMk/>
            <pc:sldMk cId="1906067325" sldId="443"/>
            <ac:spMk id="8" creationId="{E1DFDA7B-C73E-6742-8280-1C88D4D12FA6}"/>
          </ac:spMkLst>
        </pc:spChg>
        <pc:spChg chg="mod">
          <ac:chgData name="Puneet Agarwal" userId="5598ee11-02e9-4699-9622-e28b7f4b43ef" providerId="ADAL" clId="{DE806EF9-3118-7447-A8E1-7AB4BED61E6C}" dt="2022-05-10T18:53:41.010" v="290" actId="1076"/>
          <ac:spMkLst>
            <pc:docMk/>
            <pc:sldMk cId="1906067325" sldId="443"/>
            <ac:spMk id="13" creationId="{A3AB846D-F3B0-B346-BD7F-CEB108110D38}"/>
          </ac:spMkLst>
        </pc:spChg>
        <pc:spChg chg="add mod">
          <ac:chgData name="Puneet Agarwal" userId="5598ee11-02e9-4699-9622-e28b7f4b43ef" providerId="ADAL" clId="{DE806EF9-3118-7447-A8E1-7AB4BED61E6C}" dt="2022-05-10T18:53:52.391" v="292"/>
          <ac:spMkLst>
            <pc:docMk/>
            <pc:sldMk cId="1906067325" sldId="443"/>
            <ac:spMk id="24" creationId="{E81C2A97-AE11-9A27-FDB1-680743091474}"/>
          </ac:spMkLst>
        </pc:spChg>
        <pc:graphicFrameChg chg="del">
          <ac:chgData name="Puneet Agarwal" userId="5598ee11-02e9-4699-9622-e28b7f4b43ef" providerId="ADAL" clId="{DE806EF9-3118-7447-A8E1-7AB4BED61E6C}" dt="2022-05-10T18:53:51.281" v="291" actId="478"/>
          <ac:graphicFrameMkLst>
            <pc:docMk/>
            <pc:sldMk cId="1906067325" sldId="443"/>
            <ac:graphicFrameMk id="7" creationId="{0BE75D30-2154-D44D-ADCA-0220AD88363D}"/>
          </ac:graphicFrameMkLst>
        </pc:graphicFrameChg>
        <pc:graphicFrameChg chg="add mod">
          <ac:chgData name="Puneet Agarwal" userId="5598ee11-02e9-4699-9622-e28b7f4b43ef" providerId="ADAL" clId="{DE806EF9-3118-7447-A8E1-7AB4BED61E6C}" dt="2022-05-10T18:53:52.391" v="292"/>
          <ac:graphicFrameMkLst>
            <pc:docMk/>
            <pc:sldMk cId="1906067325" sldId="443"/>
            <ac:graphicFrameMk id="23" creationId="{3CD4AD2F-E4E6-B75D-BC0C-365F08C5D9A5}"/>
          </ac:graphicFrameMkLst>
        </pc:graphicFrameChg>
        <pc:cxnChg chg="mod">
          <ac:chgData name="Puneet Agarwal" userId="5598ee11-02e9-4699-9622-e28b7f4b43ef" providerId="ADAL" clId="{DE806EF9-3118-7447-A8E1-7AB4BED61E6C}" dt="2022-05-10T18:53:41.010" v="290" actId="1076"/>
          <ac:cxnSpMkLst>
            <pc:docMk/>
            <pc:sldMk cId="1906067325" sldId="443"/>
            <ac:cxnSpMk id="16" creationId="{C8FE0F7A-CC95-254D-8F27-02A163784815}"/>
          </ac:cxnSpMkLst>
        </pc:cxnChg>
        <pc:cxnChg chg="mod">
          <ac:chgData name="Puneet Agarwal" userId="5598ee11-02e9-4699-9622-e28b7f4b43ef" providerId="ADAL" clId="{DE806EF9-3118-7447-A8E1-7AB4BED61E6C}" dt="2022-05-10T18:53:41.010" v="290" actId="1076"/>
          <ac:cxnSpMkLst>
            <pc:docMk/>
            <pc:sldMk cId="1906067325" sldId="443"/>
            <ac:cxnSpMk id="17" creationId="{28674B95-6E98-5140-BF17-58B566175867}"/>
          </ac:cxnSpMkLst>
        </pc:cxnChg>
      </pc:sldChg>
      <pc:sldChg chg="addSp delSp modSp mod">
        <pc:chgData name="Puneet Agarwal" userId="5598ee11-02e9-4699-9622-e28b7f4b43ef" providerId="ADAL" clId="{DE806EF9-3118-7447-A8E1-7AB4BED61E6C}" dt="2022-05-10T18:55:52.318" v="303" actId="1076"/>
        <pc:sldMkLst>
          <pc:docMk/>
          <pc:sldMk cId="2934168799" sldId="444"/>
        </pc:sldMkLst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4" creationId="{B52F600E-EBB1-2240-9FE3-F8E1DD42546F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5" creationId="{A971D60F-B0B7-844F-92CE-B0191EA5705A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6" creationId="{5986B462-9FA1-594A-B96A-3AE82EA0CA2D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8" creationId="{E1DFDA7B-C73E-6742-8280-1C88D4D12FA6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11" creationId="{740365C0-A5B7-2048-8F67-81529C1EED68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12" creationId="{1794FBEB-CF4E-B44D-8BD5-11667FD2993A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13" creationId="{A3AB846D-F3B0-B346-BD7F-CEB108110D38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14" creationId="{001BC735-C3B4-5246-AA25-72216BAF2015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15" creationId="{81E064E2-D588-F646-9DB1-506DC5B3F20A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18" creationId="{64821350-08E8-1D46-85CC-4A144057D0A6}"/>
          </ac:spMkLst>
        </pc:spChg>
        <pc:spChg chg="del">
          <ac:chgData name="Puneet Agarwal" userId="5598ee11-02e9-4699-9622-e28b7f4b43ef" providerId="ADAL" clId="{DE806EF9-3118-7447-A8E1-7AB4BED61E6C}" dt="2022-05-10T18:54:23.789" v="293" actId="478"/>
          <ac:spMkLst>
            <pc:docMk/>
            <pc:sldMk cId="2934168799" sldId="444"/>
            <ac:spMk id="19" creationId="{0B177C89-C2C6-FE4B-ADEE-DEE14CAABE77}"/>
          </ac:spMkLst>
        </pc:spChg>
        <pc:spChg chg="mod">
          <ac:chgData name="Puneet Agarwal" userId="5598ee11-02e9-4699-9622-e28b7f4b43ef" providerId="ADAL" clId="{DE806EF9-3118-7447-A8E1-7AB4BED61E6C}" dt="2022-05-10T18:55:52.318" v="303" actId="1076"/>
          <ac:spMkLst>
            <pc:docMk/>
            <pc:sldMk cId="2934168799" sldId="444"/>
            <ac:spMk id="20" creationId="{BCF70F21-6E89-A645-A5C3-47F0D053BB9A}"/>
          </ac:spMkLst>
        </pc:spChg>
        <pc:spChg chg="mod">
          <ac:chgData name="Puneet Agarwal" userId="5598ee11-02e9-4699-9622-e28b7f4b43ef" providerId="ADAL" clId="{DE806EF9-3118-7447-A8E1-7AB4BED61E6C}" dt="2022-05-10T18:55:43.603" v="302" actId="1076"/>
          <ac:spMkLst>
            <pc:docMk/>
            <pc:sldMk cId="2934168799" sldId="444"/>
            <ac:spMk id="21" creationId="{F7964E7A-9146-9B48-94A4-B51391A51F12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22" creationId="{E7DDD32C-7D2E-626C-67E0-975A9143784B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23" creationId="{B399CA01-2AC9-8B72-70C4-A0D0C16D1F06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24" creationId="{3E3204B1-9868-C523-AEA7-60DEDCE7697B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27" creationId="{8C8943E4-343A-27F2-A158-E54B526097F7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28" creationId="{68F88CA3-22A9-982E-01BD-9D128E4F597F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29" creationId="{53EAF222-8380-92CC-3001-30E0C6525CC3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30" creationId="{2AC5B7A3-0755-7638-7046-AD389A78E48E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31" creationId="{A470D557-47D4-FB8A-8503-940945E4BBDD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34" creationId="{7A3B3249-BD41-8A6E-734C-379D0DC547D8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35" creationId="{C627FB59-8803-C74E-329C-B5D5F7E183D8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36" creationId="{02D9D4D8-9647-5067-5F43-7D9983247CB9}"/>
          </ac:spMkLst>
        </pc:spChg>
        <pc:spChg chg="add mod">
          <ac:chgData name="Puneet Agarwal" userId="5598ee11-02e9-4699-9622-e28b7f4b43ef" providerId="ADAL" clId="{DE806EF9-3118-7447-A8E1-7AB4BED61E6C}" dt="2022-05-10T18:54:30.019" v="294"/>
          <ac:spMkLst>
            <pc:docMk/>
            <pc:sldMk cId="2934168799" sldId="444"/>
            <ac:spMk id="38" creationId="{C12A0386-DC18-7EFE-12F7-D424D079A41E}"/>
          </ac:spMkLst>
        </pc:spChg>
        <pc:graphicFrameChg chg="del">
          <ac:chgData name="Puneet Agarwal" userId="5598ee11-02e9-4699-9622-e28b7f4b43ef" providerId="ADAL" clId="{DE806EF9-3118-7447-A8E1-7AB4BED61E6C}" dt="2022-05-10T18:54:23.789" v="293" actId="478"/>
          <ac:graphicFrameMkLst>
            <pc:docMk/>
            <pc:sldMk cId="2934168799" sldId="444"/>
            <ac:graphicFrameMk id="7" creationId="{0BE75D30-2154-D44D-ADCA-0220AD88363D}"/>
          </ac:graphicFrameMkLst>
        </pc:graphicFrameChg>
        <pc:graphicFrameChg chg="add mod">
          <ac:chgData name="Puneet Agarwal" userId="5598ee11-02e9-4699-9622-e28b7f4b43ef" providerId="ADAL" clId="{DE806EF9-3118-7447-A8E1-7AB4BED61E6C}" dt="2022-05-10T18:54:30.019" v="294"/>
          <ac:graphicFrameMkLst>
            <pc:docMk/>
            <pc:sldMk cId="2934168799" sldId="444"/>
            <ac:graphicFrameMk id="37" creationId="{66AF440A-4678-29EE-5D45-A1C9DD598B1A}"/>
          </ac:graphicFrameMkLst>
        </pc:graphicFrameChg>
        <pc:cxnChg chg="del mod">
          <ac:chgData name="Puneet Agarwal" userId="5598ee11-02e9-4699-9622-e28b7f4b43ef" providerId="ADAL" clId="{DE806EF9-3118-7447-A8E1-7AB4BED61E6C}" dt="2022-05-10T18:54:23.789" v="293" actId="478"/>
          <ac:cxnSpMkLst>
            <pc:docMk/>
            <pc:sldMk cId="2934168799" sldId="444"/>
            <ac:cxnSpMk id="9" creationId="{6BFC5A27-A02A-9740-B48A-7E6438DCDFE4}"/>
          </ac:cxnSpMkLst>
        </pc:cxnChg>
        <pc:cxnChg chg="del mod">
          <ac:chgData name="Puneet Agarwal" userId="5598ee11-02e9-4699-9622-e28b7f4b43ef" providerId="ADAL" clId="{DE806EF9-3118-7447-A8E1-7AB4BED61E6C}" dt="2022-05-10T18:54:23.789" v="293" actId="478"/>
          <ac:cxnSpMkLst>
            <pc:docMk/>
            <pc:sldMk cId="2934168799" sldId="444"/>
            <ac:cxnSpMk id="10" creationId="{D3650379-3AAA-BB4E-8495-EF7FB8134450}"/>
          </ac:cxnSpMkLst>
        </pc:cxnChg>
        <pc:cxnChg chg="del mod">
          <ac:chgData name="Puneet Agarwal" userId="5598ee11-02e9-4699-9622-e28b7f4b43ef" providerId="ADAL" clId="{DE806EF9-3118-7447-A8E1-7AB4BED61E6C}" dt="2022-05-10T18:54:23.789" v="293" actId="478"/>
          <ac:cxnSpMkLst>
            <pc:docMk/>
            <pc:sldMk cId="2934168799" sldId="444"/>
            <ac:cxnSpMk id="16" creationId="{C8FE0F7A-CC95-254D-8F27-02A163784815}"/>
          </ac:cxnSpMkLst>
        </pc:cxnChg>
        <pc:cxnChg chg="del mod">
          <ac:chgData name="Puneet Agarwal" userId="5598ee11-02e9-4699-9622-e28b7f4b43ef" providerId="ADAL" clId="{DE806EF9-3118-7447-A8E1-7AB4BED61E6C}" dt="2022-05-10T18:54:23.789" v="293" actId="478"/>
          <ac:cxnSpMkLst>
            <pc:docMk/>
            <pc:sldMk cId="2934168799" sldId="444"/>
            <ac:cxnSpMk id="17" creationId="{28674B95-6E98-5140-BF17-58B566175867}"/>
          </ac:cxnSpMkLst>
        </pc:cxnChg>
        <pc:cxnChg chg="add mod">
          <ac:chgData name="Puneet Agarwal" userId="5598ee11-02e9-4699-9622-e28b7f4b43ef" providerId="ADAL" clId="{DE806EF9-3118-7447-A8E1-7AB4BED61E6C}" dt="2022-05-10T18:54:30.019" v="294"/>
          <ac:cxnSpMkLst>
            <pc:docMk/>
            <pc:sldMk cId="2934168799" sldId="444"/>
            <ac:cxnSpMk id="25" creationId="{82792824-4F09-1D22-9FFB-89206C41DB54}"/>
          </ac:cxnSpMkLst>
        </pc:cxnChg>
        <pc:cxnChg chg="add mod">
          <ac:chgData name="Puneet Agarwal" userId="5598ee11-02e9-4699-9622-e28b7f4b43ef" providerId="ADAL" clId="{DE806EF9-3118-7447-A8E1-7AB4BED61E6C}" dt="2022-05-10T18:54:30.019" v="294"/>
          <ac:cxnSpMkLst>
            <pc:docMk/>
            <pc:sldMk cId="2934168799" sldId="444"/>
            <ac:cxnSpMk id="26" creationId="{B4E1A50F-614D-7132-FE7E-A82A786F4033}"/>
          </ac:cxnSpMkLst>
        </pc:cxnChg>
        <pc:cxnChg chg="add mod">
          <ac:chgData name="Puneet Agarwal" userId="5598ee11-02e9-4699-9622-e28b7f4b43ef" providerId="ADAL" clId="{DE806EF9-3118-7447-A8E1-7AB4BED61E6C}" dt="2022-05-10T18:54:30.019" v="294"/>
          <ac:cxnSpMkLst>
            <pc:docMk/>
            <pc:sldMk cId="2934168799" sldId="444"/>
            <ac:cxnSpMk id="32" creationId="{E4FA7229-705C-9CBB-5CF2-C4E561485965}"/>
          </ac:cxnSpMkLst>
        </pc:cxnChg>
        <pc:cxnChg chg="add mod">
          <ac:chgData name="Puneet Agarwal" userId="5598ee11-02e9-4699-9622-e28b7f4b43ef" providerId="ADAL" clId="{DE806EF9-3118-7447-A8E1-7AB4BED61E6C}" dt="2022-05-10T18:54:30.019" v="294"/>
          <ac:cxnSpMkLst>
            <pc:docMk/>
            <pc:sldMk cId="2934168799" sldId="444"/>
            <ac:cxnSpMk id="33" creationId="{91A33D71-3704-9FC9-E585-D200C2A96F7A}"/>
          </ac:cxnSpMkLst>
        </pc:cxnChg>
      </pc:sldChg>
      <pc:sldChg chg="addSp delSp modSp mod">
        <pc:chgData name="Puneet Agarwal" userId="5598ee11-02e9-4699-9622-e28b7f4b43ef" providerId="ADAL" clId="{DE806EF9-3118-7447-A8E1-7AB4BED61E6C}" dt="2022-05-10T18:55:38.884" v="301" actId="1076"/>
        <pc:sldMkLst>
          <pc:docMk/>
          <pc:sldMk cId="3232112865" sldId="445"/>
        </pc:sldMkLst>
        <pc:spChg chg="mod">
          <ac:chgData name="Puneet Agarwal" userId="5598ee11-02e9-4699-9622-e28b7f4b43ef" providerId="ADAL" clId="{DE806EF9-3118-7447-A8E1-7AB4BED61E6C}" dt="2022-05-10T18:55:30.774" v="299" actId="1076"/>
          <ac:spMkLst>
            <pc:docMk/>
            <pc:sldMk cId="3232112865" sldId="445"/>
            <ac:spMk id="2" creationId="{27DCCA19-F6B8-154D-8A8A-4898001A73CB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4" creationId="{B52F600E-EBB1-2240-9FE3-F8E1DD42546F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5" creationId="{A971D60F-B0B7-844F-92CE-B0191EA5705A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6" creationId="{5986B462-9FA1-594A-B96A-3AE82EA0CA2D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8" creationId="{E1DFDA7B-C73E-6742-8280-1C88D4D12FA6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11" creationId="{740365C0-A5B7-2048-8F67-81529C1EED68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12" creationId="{1794FBEB-CF4E-B44D-8BD5-11667FD2993A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13" creationId="{A3AB846D-F3B0-B346-BD7F-CEB108110D38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14" creationId="{001BC735-C3B4-5246-AA25-72216BAF2015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15" creationId="{81E064E2-D588-F646-9DB1-506DC5B3F20A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18" creationId="{64821350-08E8-1D46-85CC-4A144057D0A6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19" creationId="{0B177C89-C2C6-FE4B-ADEE-DEE14CAABE77}"/>
          </ac:spMkLst>
        </pc:spChg>
        <pc:spChg chg="mod">
          <ac:chgData name="Puneet Agarwal" userId="5598ee11-02e9-4699-9622-e28b7f4b43ef" providerId="ADAL" clId="{DE806EF9-3118-7447-A8E1-7AB4BED61E6C}" dt="2022-05-10T18:55:38.884" v="301" actId="1076"/>
          <ac:spMkLst>
            <pc:docMk/>
            <pc:sldMk cId="3232112865" sldId="445"/>
            <ac:spMk id="20" creationId="{BCF70F21-6E89-A645-A5C3-47F0D053BB9A}"/>
          </ac:spMkLst>
        </pc:spChg>
        <pc:spChg chg="mod">
          <ac:chgData name="Puneet Agarwal" userId="5598ee11-02e9-4699-9622-e28b7f4b43ef" providerId="ADAL" clId="{DE806EF9-3118-7447-A8E1-7AB4BED61E6C}" dt="2022-05-10T18:55:34.583" v="300" actId="1076"/>
          <ac:spMkLst>
            <pc:docMk/>
            <pc:sldMk cId="3232112865" sldId="445"/>
            <ac:spMk id="21" creationId="{F7964E7A-9146-9B48-94A4-B51391A51F12}"/>
          </ac:spMkLst>
        </pc:spChg>
        <pc:spChg chg="del">
          <ac:chgData name="Puneet Agarwal" userId="5598ee11-02e9-4699-9622-e28b7f4b43ef" providerId="ADAL" clId="{DE806EF9-3118-7447-A8E1-7AB4BED61E6C}" dt="2022-05-10T18:55:03.198" v="295" actId="478"/>
          <ac:spMkLst>
            <pc:docMk/>
            <pc:sldMk cId="3232112865" sldId="445"/>
            <ac:spMk id="22" creationId="{170A01B1-516A-F441-A0DF-2C0E1A001A27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23" creationId="{37C1E0D3-7D8A-1266-A76E-901E3AADA8BF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24" creationId="{CAD17990-2B8F-F8EB-4D11-B379184FF2AA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25" creationId="{74CBB742-56BC-B972-AED8-651EF43DD095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28" creationId="{E469CCFC-4AB2-5F49-8417-5C6FE4D1DF88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29" creationId="{C0946251-2152-DB1F-A4D2-DAFB58B6BDB1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30" creationId="{D22EC825-28FD-E5F6-B121-000A2CB08336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31" creationId="{A9FE7830-D1D4-F4B2-EDD5-D12D178A9616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32" creationId="{8CD03883-0C93-52E7-3C0E-D76322CFECA3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35" creationId="{F33140DB-3B47-317C-9CC8-EC8F1D50CC60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36" creationId="{0829EA9B-F963-F98B-23DD-A8882AB04670}"/>
          </ac:spMkLst>
        </pc:spChg>
        <pc:spChg chg="add mod">
          <ac:chgData name="Puneet Agarwal" userId="5598ee11-02e9-4699-9622-e28b7f4b43ef" providerId="ADAL" clId="{DE806EF9-3118-7447-A8E1-7AB4BED61E6C}" dt="2022-05-10T18:55:16.045" v="296"/>
          <ac:spMkLst>
            <pc:docMk/>
            <pc:sldMk cId="3232112865" sldId="445"/>
            <ac:spMk id="38" creationId="{1ACAD84A-8213-CB77-9B45-FE08DB0C755F}"/>
          </ac:spMkLst>
        </pc:spChg>
        <pc:graphicFrameChg chg="del">
          <ac:chgData name="Puneet Agarwal" userId="5598ee11-02e9-4699-9622-e28b7f4b43ef" providerId="ADAL" clId="{DE806EF9-3118-7447-A8E1-7AB4BED61E6C}" dt="2022-05-10T18:55:03.198" v="295" actId="478"/>
          <ac:graphicFrameMkLst>
            <pc:docMk/>
            <pc:sldMk cId="3232112865" sldId="445"/>
            <ac:graphicFrameMk id="7" creationId="{0BE75D30-2154-D44D-ADCA-0220AD88363D}"/>
          </ac:graphicFrameMkLst>
        </pc:graphicFrameChg>
        <pc:graphicFrameChg chg="add mod">
          <ac:chgData name="Puneet Agarwal" userId="5598ee11-02e9-4699-9622-e28b7f4b43ef" providerId="ADAL" clId="{DE806EF9-3118-7447-A8E1-7AB4BED61E6C}" dt="2022-05-10T18:55:16.045" v="296"/>
          <ac:graphicFrameMkLst>
            <pc:docMk/>
            <pc:sldMk cId="3232112865" sldId="445"/>
            <ac:graphicFrameMk id="37" creationId="{8BD80D9F-BCDB-7AA8-BB88-19990687ED98}"/>
          </ac:graphicFrameMkLst>
        </pc:graphicFrameChg>
        <pc:cxnChg chg="del mod">
          <ac:chgData name="Puneet Agarwal" userId="5598ee11-02e9-4699-9622-e28b7f4b43ef" providerId="ADAL" clId="{DE806EF9-3118-7447-A8E1-7AB4BED61E6C}" dt="2022-05-10T18:55:03.198" v="295" actId="478"/>
          <ac:cxnSpMkLst>
            <pc:docMk/>
            <pc:sldMk cId="3232112865" sldId="445"/>
            <ac:cxnSpMk id="9" creationId="{6BFC5A27-A02A-9740-B48A-7E6438DCDFE4}"/>
          </ac:cxnSpMkLst>
        </pc:cxnChg>
        <pc:cxnChg chg="del mod">
          <ac:chgData name="Puneet Agarwal" userId="5598ee11-02e9-4699-9622-e28b7f4b43ef" providerId="ADAL" clId="{DE806EF9-3118-7447-A8E1-7AB4BED61E6C}" dt="2022-05-10T18:55:03.198" v="295" actId="478"/>
          <ac:cxnSpMkLst>
            <pc:docMk/>
            <pc:sldMk cId="3232112865" sldId="445"/>
            <ac:cxnSpMk id="10" creationId="{D3650379-3AAA-BB4E-8495-EF7FB8134450}"/>
          </ac:cxnSpMkLst>
        </pc:cxnChg>
        <pc:cxnChg chg="del mod">
          <ac:chgData name="Puneet Agarwal" userId="5598ee11-02e9-4699-9622-e28b7f4b43ef" providerId="ADAL" clId="{DE806EF9-3118-7447-A8E1-7AB4BED61E6C}" dt="2022-05-10T18:55:03.198" v="295" actId="478"/>
          <ac:cxnSpMkLst>
            <pc:docMk/>
            <pc:sldMk cId="3232112865" sldId="445"/>
            <ac:cxnSpMk id="16" creationId="{C8FE0F7A-CC95-254D-8F27-02A163784815}"/>
          </ac:cxnSpMkLst>
        </pc:cxnChg>
        <pc:cxnChg chg="del mod">
          <ac:chgData name="Puneet Agarwal" userId="5598ee11-02e9-4699-9622-e28b7f4b43ef" providerId="ADAL" clId="{DE806EF9-3118-7447-A8E1-7AB4BED61E6C}" dt="2022-05-10T18:55:03.198" v="295" actId="478"/>
          <ac:cxnSpMkLst>
            <pc:docMk/>
            <pc:sldMk cId="3232112865" sldId="445"/>
            <ac:cxnSpMk id="17" creationId="{28674B95-6E98-5140-BF17-58B566175867}"/>
          </ac:cxnSpMkLst>
        </pc:cxnChg>
        <pc:cxnChg chg="add mod">
          <ac:chgData name="Puneet Agarwal" userId="5598ee11-02e9-4699-9622-e28b7f4b43ef" providerId="ADAL" clId="{DE806EF9-3118-7447-A8E1-7AB4BED61E6C}" dt="2022-05-10T18:55:16.045" v="296"/>
          <ac:cxnSpMkLst>
            <pc:docMk/>
            <pc:sldMk cId="3232112865" sldId="445"/>
            <ac:cxnSpMk id="26" creationId="{75D22FB4-B976-623D-83B2-9388527A0D50}"/>
          </ac:cxnSpMkLst>
        </pc:cxnChg>
        <pc:cxnChg chg="add mod">
          <ac:chgData name="Puneet Agarwal" userId="5598ee11-02e9-4699-9622-e28b7f4b43ef" providerId="ADAL" clId="{DE806EF9-3118-7447-A8E1-7AB4BED61E6C}" dt="2022-05-10T18:55:16.045" v="296"/>
          <ac:cxnSpMkLst>
            <pc:docMk/>
            <pc:sldMk cId="3232112865" sldId="445"/>
            <ac:cxnSpMk id="27" creationId="{A5A38F34-4C9A-CF19-913A-7CE6AED05ADB}"/>
          </ac:cxnSpMkLst>
        </pc:cxnChg>
        <pc:cxnChg chg="add mod">
          <ac:chgData name="Puneet Agarwal" userId="5598ee11-02e9-4699-9622-e28b7f4b43ef" providerId="ADAL" clId="{DE806EF9-3118-7447-A8E1-7AB4BED61E6C}" dt="2022-05-10T18:55:16.045" v="296"/>
          <ac:cxnSpMkLst>
            <pc:docMk/>
            <pc:sldMk cId="3232112865" sldId="445"/>
            <ac:cxnSpMk id="33" creationId="{636E25E1-19D2-9110-E0C6-4533C43E210A}"/>
          </ac:cxnSpMkLst>
        </pc:cxnChg>
        <pc:cxnChg chg="add mod">
          <ac:chgData name="Puneet Agarwal" userId="5598ee11-02e9-4699-9622-e28b7f4b43ef" providerId="ADAL" clId="{DE806EF9-3118-7447-A8E1-7AB4BED61E6C}" dt="2022-05-10T18:55:16.045" v="296"/>
          <ac:cxnSpMkLst>
            <pc:docMk/>
            <pc:sldMk cId="3232112865" sldId="445"/>
            <ac:cxnSpMk id="34" creationId="{9C05C92E-784E-31C1-2AA6-A1C91FA981E7}"/>
          </ac:cxnSpMkLst>
        </pc:cxnChg>
      </pc:sldChg>
      <pc:sldChg chg="delSp modSp mod">
        <pc:chgData name="Puneet Agarwal" userId="5598ee11-02e9-4699-9622-e28b7f4b43ef" providerId="ADAL" clId="{DE806EF9-3118-7447-A8E1-7AB4BED61E6C}" dt="2022-05-10T20:59:58.387" v="309" actId="478"/>
        <pc:sldMkLst>
          <pc:docMk/>
          <pc:sldMk cId="387091174" sldId="455"/>
        </pc:sldMkLst>
        <pc:spChg chg="del mod">
          <ac:chgData name="Puneet Agarwal" userId="5598ee11-02e9-4699-9622-e28b7f4b43ef" providerId="ADAL" clId="{DE806EF9-3118-7447-A8E1-7AB4BED61E6C}" dt="2022-05-10T20:59:50.803" v="308" actId="478"/>
          <ac:spMkLst>
            <pc:docMk/>
            <pc:sldMk cId="387091174" sldId="455"/>
            <ac:spMk id="5" creationId="{E089753C-AECF-434D-9857-6E0B22E04094}"/>
          </ac:spMkLst>
        </pc:spChg>
        <pc:spChg chg="del">
          <ac:chgData name="Puneet Agarwal" userId="5598ee11-02e9-4699-9622-e28b7f4b43ef" providerId="ADAL" clId="{DE806EF9-3118-7447-A8E1-7AB4BED61E6C}" dt="2022-05-10T20:59:58.387" v="309" actId="478"/>
          <ac:spMkLst>
            <pc:docMk/>
            <pc:sldMk cId="387091174" sldId="455"/>
            <ac:spMk id="8" creationId="{F37A471C-F240-4340-A04E-621FE552BD5B}"/>
          </ac:spMkLst>
        </pc:spChg>
        <pc:picChg chg="mod">
          <ac:chgData name="Puneet Agarwal" userId="5598ee11-02e9-4699-9622-e28b7f4b43ef" providerId="ADAL" clId="{DE806EF9-3118-7447-A8E1-7AB4BED61E6C}" dt="2022-05-10T20:59:43.831" v="306" actId="14100"/>
          <ac:picMkLst>
            <pc:docMk/>
            <pc:sldMk cId="387091174" sldId="455"/>
            <ac:picMk id="7" creationId="{10EA6165-02D7-6E4E-8578-E54235EB08EC}"/>
          </ac:picMkLst>
        </pc:picChg>
      </pc:sldChg>
      <pc:sldChg chg="addSp delSp modSp new mod">
        <pc:chgData name="Puneet Agarwal" userId="5598ee11-02e9-4699-9622-e28b7f4b43ef" providerId="ADAL" clId="{DE806EF9-3118-7447-A8E1-7AB4BED61E6C}" dt="2022-05-10T18:36:29.026" v="128" actId="1076"/>
        <pc:sldMkLst>
          <pc:docMk/>
          <pc:sldMk cId="3639404206" sldId="465"/>
        </pc:sldMkLst>
        <pc:spChg chg="del">
          <ac:chgData name="Puneet Agarwal" userId="5598ee11-02e9-4699-9622-e28b7f4b43ef" providerId="ADAL" clId="{DE806EF9-3118-7447-A8E1-7AB4BED61E6C}" dt="2022-05-10T18:31:57.797" v="1" actId="478"/>
          <ac:spMkLst>
            <pc:docMk/>
            <pc:sldMk cId="3639404206" sldId="465"/>
            <ac:spMk id="2" creationId="{8AC06290-57D0-3AAD-56EC-D6E44859A659}"/>
          </ac:spMkLst>
        </pc:spChg>
        <pc:spChg chg="del">
          <ac:chgData name="Puneet Agarwal" userId="5598ee11-02e9-4699-9622-e28b7f4b43ef" providerId="ADAL" clId="{DE806EF9-3118-7447-A8E1-7AB4BED61E6C}" dt="2022-05-10T18:31:57.797" v="1" actId="478"/>
          <ac:spMkLst>
            <pc:docMk/>
            <pc:sldMk cId="3639404206" sldId="465"/>
            <ac:spMk id="3" creationId="{2432FB8B-8E65-4E1B-73F3-E471F8DE0605}"/>
          </ac:spMkLst>
        </pc:spChg>
        <pc:spChg chg="del">
          <ac:chgData name="Puneet Agarwal" userId="5598ee11-02e9-4699-9622-e28b7f4b43ef" providerId="ADAL" clId="{DE806EF9-3118-7447-A8E1-7AB4BED61E6C}" dt="2022-05-10T18:31:57.797" v="1" actId="478"/>
          <ac:spMkLst>
            <pc:docMk/>
            <pc:sldMk cId="3639404206" sldId="465"/>
            <ac:spMk id="4" creationId="{BDF408B5-04ED-9E27-37F5-BD1B42C211E3}"/>
          </ac:spMkLst>
        </pc:spChg>
        <pc:spChg chg="del">
          <ac:chgData name="Puneet Agarwal" userId="5598ee11-02e9-4699-9622-e28b7f4b43ef" providerId="ADAL" clId="{DE806EF9-3118-7447-A8E1-7AB4BED61E6C}" dt="2022-05-10T18:31:57.797" v="1" actId="478"/>
          <ac:spMkLst>
            <pc:docMk/>
            <pc:sldMk cId="3639404206" sldId="465"/>
            <ac:spMk id="5" creationId="{552AA359-A9C8-6221-E01E-4456BA48A7E6}"/>
          </ac:spMkLst>
        </pc:spChg>
        <pc:spChg chg="del">
          <ac:chgData name="Puneet Agarwal" userId="5598ee11-02e9-4699-9622-e28b7f4b43ef" providerId="ADAL" clId="{DE806EF9-3118-7447-A8E1-7AB4BED61E6C}" dt="2022-05-10T18:31:57.797" v="1" actId="478"/>
          <ac:spMkLst>
            <pc:docMk/>
            <pc:sldMk cId="3639404206" sldId="465"/>
            <ac:spMk id="6" creationId="{07B78CD6-F92D-76C6-1EF1-82FFC1D3A369}"/>
          </ac:spMkLst>
        </pc:spChg>
        <pc:spChg chg="add mod">
          <ac:chgData name="Puneet Agarwal" userId="5598ee11-02e9-4699-9622-e28b7f4b43ef" providerId="ADAL" clId="{DE806EF9-3118-7447-A8E1-7AB4BED61E6C}" dt="2022-05-10T18:34:22.115" v="94" actId="207"/>
          <ac:spMkLst>
            <pc:docMk/>
            <pc:sldMk cId="3639404206" sldId="465"/>
            <ac:spMk id="7" creationId="{613F4C2D-1CC8-C78C-6AD5-E46774332384}"/>
          </ac:spMkLst>
        </pc:spChg>
        <pc:spChg chg="add mod">
          <ac:chgData name="Puneet Agarwal" userId="5598ee11-02e9-4699-9622-e28b7f4b43ef" providerId="ADAL" clId="{DE806EF9-3118-7447-A8E1-7AB4BED61E6C}" dt="2022-05-10T18:36:29.026" v="128" actId="1076"/>
          <ac:spMkLst>
            <pc:docMk/>
            <pc:sldMk cId="3639404206" sldId="465"/>
            <ac:spMk id="9" creationId="{450C0D10-722E-0355-09E5-986BF3F1F1E8}"/>
          </ac:spMkLst>
        </pc:spChg>
      </pc:sldChg>
      <pc:sldChg chg="add">
        <pc:chgData name="Puneet Agarwal" userId="5598ee11-02e9-4699-9622-e28b7f4b43ef" providerId="ADAL" clId="{DE806EF9-3118-7447-A8E1-7AB4BED61E6C}" dt="2022-05-10T18:43:37.495" v="139" actId="2890"/>
        <pc:sldMkLst>
          <pc:docMk/>
          <pc:sldMk cId="3620318565" sldId="466"/>
        </pc:sldMkLst>
      </pc:sldChg>
    </pc:docChg>
  </pc:docChgLst>
  <pc:docChgLst>
    <pc:chgData name="Puneet Agarwal" userId="5598ee11-02e9-4699-9622-e28b7f4b43ef" providerId="ADAL" clId="{FBD847B5-493D-9948-8592-AF4068EC2574}"/>
    <pc:docChg chg="undo custSel addSld delSld modSld">
      <pc:chgData name="Puneet Agarwal" userId="5598ee11-02e9-4699-9622-e28b7f4b43ef" providerId="ADAL" clId="{FBD847B5-493D-9948-8592-AF4068EC2574}" dt="2022-01-24T05:56:32.024" v="3105" actId="2696"/>
      <pc:docMkLst>
        <pc:docMk/>
      </pc:docMkLst>
      <pc:sldChg chg="modSp mod">
        <pc:chgData name="Puneet Agarwal" userId="5598ee11-02e9-4699-9622-e28b7f4b43ef" providerId="ADAL" clId="{FBD847B5-493D-9948-8592-AF4068EC2574}" dt="2022-01-24T03:37:08.571" v="25" actId="20577"/>
        <pc:sldMkLst>
          <pc:docMk/>
          <pc:sldMk cId="1930610756" sldId="262"/>
        </pc:sldMkLst>
        <pc:spChg chg="mod">
          <ac:chgData name="Puneet Agarwal" userId="5598ee11-02e9-4699-9622-e28b7f4b43ef" providerId="ADAL" clId="{FBD847B5-493D-9948-8592-AF4068EC2574}" dt="2022-01-24T03:37:08.571" v="25" actId="20577"/>
          <ac:spMkLst>
            <pc:docMk/>
            <pc:sldMk cId="1930610756" sldId="262"/>
            <ac:spMk id="2" creationId="{804A15C7-8A9F-3742-B0B8-50C30E51E204}"/>
          </ac:spMkLst>
        </pc:spChg>
      </pc:sldChg>
      <pc:sldChg chg="del">
        <pc:chgData name="Puneet Agarwal" userId="5598ee11-02e9-4699-9622-e28b7f4b43ef" providerId="ADAL" clId="{FBD847B5-493D-9948-8592-AF4068EC2574}" dt="2022-01-24T05:56:24.085" v="3085" actId="2696"/>
        <pc:sldMkLst>
          <pc:docMk/>
          <pc:sldMk cId="693588501" sldId="394"/>
        </pc:sldMkLst>
      </pc:sldChg>
      <pc:sldChg chg="del">
        <pc:chgData name="Puneet Agarwal" userId="5598ee11-02e9-4699-9622-e28b7f4b43ef" providerId="ADAL" clId="{FBD847B5-493D-9948-8592-AF4068EC2574}" dt="2022-01-24T05:56:25.201" v="3088" actId="2696"/>
        <pc:sldMkLst>
          <pc:docMk/>
          <pc:sldMk cId="1862419251" sldId="395"/>
        </pc:sldMkLst>
      </pc:sldChg>
      <pc:sldChg chg="del">
        <pc:chgData name="Puneet Agarwal" userId="5598ee11-02e9-4699-9622-e28b7f4b43ef" providerId="ADAL" clId="{FBD847B5-493D-9948-8592-AF4068EC2574}" dt="2022-01-24T05:56:25.619" v="3090" actId="2696"/>
        <pc:sldMkLst>
          <pc:docMk/>
          <pc:sldMk cId="2147395701" sldId="396"/>
        </pc:sldMkLst>
      </pc:sldChg>
      <pc:sldChg chg="del">
        <pc:chgData name="Puneet Agarwal" userId="5598ee11-02e9-4699-9622-e28b7f4b43ef" providerId="ADAL" clId="{FBD847B5-493D-9948-8592-AF4068EC2574}" dt="2022-01-24T05:56:25.819" v="3091" actId="2696"/>
        <pc:sldMkLst>
          <pc:docMk/>
          <pc:sldMk cId="3106087720" sldId="397"/>
        </pc:sldMkLst>
      </pc:sldChg>
      <pc:sldChg chg="del">
        <pc:chgData name="Puneet Agarwal" userId="5598ee11-02e9-4699-9622-e28b7f4b43ef" providerId="ADAL" clId="{FBD847B5-493D-9948-8592-AF4068EC2574}" dt="2022-01-24T05:56:25.982" v="3092" actId="2696"/>
        <pc:sldMkLst>
          <pc:docMk/>
          <pc:sldMk cId="4134659394" sldId="399"/>
        </pc:sldMkLst>
      </pc:sldChg>
      <pc:sldChg chg="del">
        <pc:chgData name="Puneet Agarwal" userId="5598ee11-02e9-4699-9622-e28b7f4b43ef" providerId="ADAL" clId="{FBD847B5-493D-9948-8592-AF4068EC2574}" dt="2022-01-24T05:56:19.051" v="3073" actId="2696"/>
        <pc:sldMkLst>
          <pc:docMk/>
          <pc:sldMk cId="3669559834" sldId="405"/>
        </pc:sldMkLst>
      </pc:sldChg>
      <pc:sldChg chg="del">
        <pc:chgData name="Puneet Agarwal" userId="5598ee11-02e9-4699-9622-e28b7f4b43ef" providerId="ADAL" clId="{FBD847B5-493D-9948-8592-AF4068EC2574}" dt="2022-01-24T05:56:19.540" v="3074" actId="2696"/>
        <pc:sldMkLst>
          <pc:docMk/>
          <pc:sldMk cId="836305857" sldId="406"/>
        </pc:sldMkLst>
      </pc:sldChg>
      <pc:sldChg chg="del">
        <pc:chgData name="Puneet Agarwal" userId="5598ee11-02e9-4699-9622-e28b7f4b43ef" providerId="ADAL" clId="{FBD847B5-493D-9948-8592-AF4068EC2574}" dt="2022-01-24T05:56:20.692" v="3077" actId="2696"/>
        <pc:sldMkLst>
          <pc:docMk/>
          <pc:sldMk cId="2477755130" sldId="407"/>
        </pc:sldMkLst>
      </pc:sldChg>
      <pc:sldChg chg="del">
        <pc:chgData name="Puneet Agarwal" userId="5598ee11-02e9-4699-9622-e28b7f4b43ef" providerId="ADAL" clId="{FBD847B5-493D-9948-8592-AF4068EC2574}" dt="2022-01-24T05:56:21.010" v="3078" actId="2696"/>
        <pc:sldMkLst>
          <pc:docMk/>
          <pc:sldMk cId="595520656" sldId="408"/>
        </pc:sldMkLst>
      </pc:sldChg>
      <pc:sldChg chg="del">
        <pc:chgData name="Puneet Agarwal" userId="5598ee11-02e9-4699-9622-e28b7f4b43ef" providerId="ADAL" clId="{FBD847B5-493D-9948-8592-AF4068EC2574}" dt="2022-01-24T05:56:22.056" v="3080" actId="2696"/>
        <pc:sldMkLst>
          <pc:docMk/>
          <pc:sldMk cId="1288264825" sldId="409"/>
        </pc:sldMkLst>
      </pc:sldChg>
      <pc:sldChg chg="del">
        <pc:chgData name="Puneet Agarwal" userId="5598ee11-02e9-4699-9622-e28b7f4b43ef" providerId="ADAL" clId="{FBD847B5-493D-9948-8592-AF4068EC2574}" dt="2022-01-24T05:56:22.962" v="3082" actId="2696"/>
        <pc:sldMkLst>
          <pc:docMk/>
          <pc:sldMk cId="4171603686" sldId="410"/>
        </pc:sldMkLst>
      </pc:sldChg>
      <pc:sldChg chg="del">
        <pc:chgData name="Puneet Agarwal" userId="5598ee11-02e9-4699-9622-e28b7f4b43ef" providerId="ADAL" clId="{FBD847B5-493D-9948-8592-AF4068EC2574}" dt="2022-01-24T05:56:23.484" v="3083" actId="2696"/>
        <pc:sldMkLst>
          <pc:docMk/>
          <pc:sldMk cId="3693901745" sldId="411"/>
        </pc:sldMkLst>
      </pc:sldChg>
      <pc:sldChg chg="del">
        <pc:chgData name="Puneet Agarwal" userId="5598ee11-02e9-4699-9622-e28b7f4b43ef" providerId="ADAL" clId="{FBD847B5-493D-9948-8592-AF4068EC2574}" dt="2022-01-24T05:56:22.519" v="3081" actId="2696"/>
        <pc:sldMkLst>
          <pc:docMk/>
          <pc:sldMk cId="4242488131" sldId="412"/>
        </pc:sldMkLst>
      </pc:sldChg>
      <pc:sldChg chg="del">
        <pc:chgData name="Puneet Agarwal" userId="5598ee11-02e9-4699-9622-e28b7f4b43ef" providerId="ADAL" clId="{FBD847B5-493D-9948-8592-AF4068EC2574}" dt="2022-01-24T05:56:24.379" v="3086" actId="2696"/>
        <pc:sldMkLst>
          <pc:docMk/>
          <pc:sldMk cId="2717835023" sldId="413"/>
        </pc:sldMkLst>
      </pc:sldChg>
      <pc:sldChg chg="del">
        <pc:chgData name="Puneet Agarwal" userId="5598ee11-02e9-4699-9622-e28b7f4b43ef" providerId="ADAL" clId="{FBD847B5-493D-9948-8592-AF4068EC2574}" dt="2022-01-24T05:56:23.805" v="3084" actId="2696"/>
        <pc:sldMkLst>
          <pc:docMk/>
          <pc:sldMk cId="3904463216" sldId="414"/>
        </pc:sldMkLst>
      </pc:sldChg>
      <pc:sldChg chg="del">
        <pc:chgData name="Puneet Agarwal" userId="5598ee11-02e9-4699-9622-e28b7f4b43ef" providerId="ADAL" clId="{FBD847B5-493D-9948-8592-AF4068EC2574}" dt="2022-01-24T05:56:24.529" v="3087" actId="2696"/>
        <pc:sldMkLst>
          <pc:docMk/>
          <pc:sldMk cId="554195893" sldId="415"/>
        </pc:sldMkLst>
      </pc:sldChg>
      <pc:sldChg chg="del">
        <pc:chgData name="Puneet Agarwal" userId="5598ee11-02e9-4699-9622-e28b7f4b43ef" providerId="ADAL" clId="{FBD847B5-493D-9948-8592-AF4068EC2574}" dt="2022-01-24T05:56:25.456" v="3089" actId="2696"/>
        <pc:sldMkLst>
          <pc:docMk/>
          <pc:sldMk cId="1566524307" sldId="416"/>
        </pc:sldMkLst>
      </pc:sldChg>
      <pc:sldChg chg="del">
        <pc:chgData name="Puneet Agarwal" userId="5598ee11-02e9-4699-9622-e28b7f4b43ef" providerId="ADAL" clId="{FBD847B5-493D-9948-8592-AF4068EC2574}" dt="2022-01-24T05:56:26.142" v="3093" actId="2696"/>
        <pc:sldMkLst>
          <pc:docMk/>
          <pc:sldMk cId="2381350326" sldId="417"/>
        </pc:sldMkLst>
      </pc:sldChg>
      <pc:sldChg chg="del">
        <pc:chgData name="Puneet Agarwal" userId="5598ee11-02e9-4699-9622-e28b7f4b43ef" providerId="ADAL" clId="{FBD847B5-493D-9948-8592-AF4068EC2574}" dt="2022-01-24T05:56:26.340" v="3094" actId="2696"/>
        <pc:sldMkLst>
          <pc:docMk/>
          <pc:sldMk cId="2603342816" sldId="418"/>
        </pc:sldMkLst>
      </pc:sldChg>
      <pc:sldChg chg="del">
        <pc:chgData name="Puneet Agarwal" userId="5598ee11-02e9-4699-9622-e28b7f4b43ef" providerId="ADAL" clId="{FBD847B5-493D-9948-8592-AF4068EC2574}" dt="2022-01-24T05:56:26.821" v="3096" actId="2696"/>
        <pc:sldMkLst>
          <pc:docMk/>
          <pc:sldMk cId="1976783965" sldId="419"/>
        </pc:sldMkLst>
      </pc:sldChg>
      <pc:sldChg chg="del">
        <pc:chgData name="Puneet Agarwal" userId="5598ee11-02e9-4699-9622-e28b7f4b43ef" providerId="ADAL" clId="{FBD847B5-493D-9948-8592-AF4068EC2574}" dt="2022-01-24T05:56:26.558" v="3095" actId="2696"/>
        <pc:sldMkLst>
          <pc:docMk/>
          <pc:sldMk cId="3163400182" sldId="420"/>
        </pc:sldMkLst>
      </pc:sldChg>
      <pc:sldChg chg="del">
        <pc:chgData name="Puneet Agarwal" userId="5598ee11-02e9-4699-9622-e28b7f4b43ef" providerId="ADAL" clId="{FBD847B5-493D-9948-8592-AF4068EC2574}" dt="2022-01-24T05:56:32.024" v="3105" actId="2696"/>
        <pc:sldMkLst>
          <pc:docMk/>
          <pc:sldMk cId="3305486797" sldId="421"/>
        </pc:sldMkLst>
      </pc:sldChg>
      <pc:sldChg chg="del">
        <pc:chgData name="Puneet Agarwal" userId="5598ee11-02e9-4699-9622-e28b7f4b43ef" providerId="ADAL" clId="{FBD847B5-493D-9948-8592-AF4068EC2574}" dt="2022-01-24T05:56:28.360" v="3102" actId="2696"/>
        <pc:sldMkLst>
          <pc:docMk/>
          <pc:sldMk cId="1171211123" sldId="422"/>
        </pc:sldMkLst>
      </pc:sldChg>
      <pc:sldChg chg="del">
        <pc:chgData name="Puneet Agarwal" userId="5598ee11-02e9-4699-9622-e28b7f4b43ef" providerId="ADAL" clId="{FBD847B5-493D-9948-8592-AF4068EC2574}" dt="2022-01-24T05:56:28.550" v="3103" actId="2696"/>
        <pc:sldMkLst>
          <pc:docMk/>
          <pc:sldMk cId="208915258" sldId="423"/>
        </pc:sldMkLst>
      </pc:sldChg>
      <pc:sldChg chg="del">
        <pc:chgData name="Puneet Agarwal" userId="5598ee11-02e9-4699-9622-e28b7f4b43ef" providerId="ADAL" clId="{FBD847B5-493D-9948-8592-AF4068EC2574}" dt="2022-01-24T05:56:27.062" v="3097" actId="2696"/>
        <pc:sldMkLst>
          <pc:docMk/>
          <pc:sldMk cId="2487299135" sldId="424"/>
        </pc:sldMkLst>
      </pc:sldChg>
      <pc:sldChg chg="del">
        <pc:chgData name="Puneet Agarwal" userId="5598ee11-02e9-4699-9622-e28b7f4b43ef" providerId="ADAL" clId="{FBD847B5-493D-9948-8592-AF4068EC2574}" dt="2022-01-24T05:56:27.271" v="3098" actId="2696"/>
        <pc:sldMkLst>
          <pc:docMk/>
          <pc:sldMk cId="1793405389" sldId="425"/>
        </pc:sldMkLst>
      </pc:sldChg>
      <pc:sldChg chg="del">
        <pc:chgData name="Puneet Agarwal" userId="5598ee11-02e9-4699-9622-e28b7f4b43ef" providerId="ADAL" clId="{FBD847B5-493D-9948-8592-AF4068EC2574}" dt="2022-01-24T05:56:27.664" v="3100" actId="2696"/>
        <pc:sldMkLst>
          <pc:docMk/>
          <pc:sldMk cId="933401520" sldId="427"/>
        </pc:sldMkLst>
      </pc:sldChg>
      <pc:sldChg chg="del">
        <pc:chgData name="Puneet Agarwal" userId="5598ee11-02e9-4699-9622-e28b7f4b43ef" providerId="ADAL" clId="{FBD847B5-493D-9948-8592-AF4068EC2574}" dt="2022-01-24T05:56:27.866" v="3101" actId="2696"/>
        <pc:sldMkLst>
          <pc:docMk/>
          <pc:sldMk cId="3971574687" sldId="428"/>
        </pc:sldMkLst>
      </pc:sldChg>
      <pc:sldChg chg="del">
        <pc:chgData name="Puneet Agarwal" userId="5598ee11-02e9-4699-9622-e28b7f4b43ef" providerId="ADAL" clId="{FBD847B5-493D-9948-8592-AF4068EC2574}" dt="2022-01-24T05:56:28.745" v="3104" actId="2696"/>
        <pc:sldMkLst>
          <pc:docMk/>
          <pc:sldMk cId="2356449535" sldId="429"/>
        </pc:sldMkLst>
      </pc:sldChg>
      <pc:sldChg chg="del">
        <pc:chgData name="Puneet Agarwal" userId="5598ee11-02e9-4699-9622-e28b7f4b43ef" providerId="ADAL" clId="{FBD847B5-493D-9948-8592-AF4068EC2574}" dt="2022-01-24T05:56:27.464" v="3099" actId="2696"/>
        <pc:sldMkLst>
          <pc:docMk/>
          <pc:sldMk cId="2457759265" sldId="430"/>
        </pc:sldMkLst>
      </pc:sldChg>
      <pc:sldChg chg="del">
        <pc:chgData name="Puneet Agarwal" userId="5598ee11-02e9-4699-9622-e28b7f4b43ef" providerId="ADAL" clId="{FBD847B5-493D-9948-8592-AF4068EC2574}" dt="2022-01-24T05:56:19.928" v="3075" actId="2696"/>
        <pc:sldMkLst>
          <pc:docMk/>
          <pc:sldMk cId="3763062040" sldId="431"/>
        </pc:sldMkLst>
      </pc:sldChg>
      <pc:sldChg chg="del">
        <pc:chgData name="Puneet Agarwal" userId="5598ee11-02e9-4699-9622-e28b7f4b43ef" providerId="ADAL" clId="{FBD847B5-493D-9948-8592-AF4068EC2574}" dt="2022-01-24T05:56:20.343" v="3076" actId="2696"/>
        <pc:sldMkLst>
          <pc:docMk/>
          <pc:sldMk cId="1632787419" sldId="432"/>
        </pc:sldMkLst>
      </pc:sldChg>
      <pc:sldChg chg="del">
        <pc:chgData name="Puneet Agarwal" userId="5598ee11-02e9-4699-9622-e28b7f4b43ef" providerId="ADAL" clId="{FBD847B5-493D-9948-8592-AF4068EC2574}" dt="2022-01-24T05:56:21.571" v="3079" actId="2696"/>
        <pc:sldMkLst>
          <pc:docMk/>
          <pc:sldMk cId="2176322256" sldId="433"/>
        </pc:sldMkLst>
      </pc:sldChg>
      <pc:sldChg chg="addSp delSp modSp add mod">
        <pc:chgData name="Puneet Agarwal" userId="5598ee11-02e9-4699-9622-e28b7f4b43ef" providerId="ADAL" clId="{FBD847B5-493D-9948-8592-AF4068EC2574}" dt="2022-01-24T03:59:06.627" v="827" actId="14100"/>
        <pc:sldMkLst>
          <pc:docMk/>
          <pc:sldMk cId="4131818833" sldId="434"/>
        </pc:sldMkLst>
        <pc:spChg chg="add del mod">
          <ac:chgData name="Puneet Agarwal" userId="5598ee11-02e9-4699-9622-e28b7f4b43ef" providerId="ADAL" clId="{FBD847B5-493D-9948-8592-AF4068EC2574}" dt="2022-01-24T03:43:50.938" v="151" actId="478"/>
          <ac:spMkLst>
            <pc:docMk/>
            <pc:sldMk cId="4131818833" sldId="434"/>
            <ac:spMk id="5" creationId="{28EE4257-80A3-3D4E-B69C-CC94581679D1}"/>
          </ac:spMkLst>
        </pc:spChg>
        <pc:spChg chg="add mod">
          <ac:chgData name="Puneet Agarwal" userId="5598ee11-02e9-4699-9622-e28b7f4b43ef" providerId="ADAL" clId="{FBD847B5-493D-9948-8592-AF4068EC2574}" dt="2022-01-24T03:58:40.129" v="825" actId="1076"/>
          <ac:spMkLst>
            <pc:docMk/>
            <pc:sldMk cId="4131818833" sldId="434"/>
            <ac:spMk id="6" creationId="{7B3EF13D-B4AA-2B46-B7E3-F20E93A3A2DA}"/>
          </ac:spMkLst>
        </pc:spChg>
        <pc:spChg chg="del mod">
          <ac:chgData name="Puneet Agarwal" userId="5598ee11-02e9-4699-9622-e28b7f4b43ef" providerId="ADAL" clId="{FBD847B5-493D-9948-8592-AF4068EC2574}" dt="2022-01-24T03:43:49.273" v="150" actId="478"/>
          <ac:spMkLst>
            <pc:docMk/>
            <pc:sldMk cId="4131818833" sldId="434"/>
            <ac:spMk id="7" creationId="{B353604D-CFF1-5E45-861B-7A89B937D109}"/>
          </ac:spMkLst>
        </pc:spChg>
        <pc:spChg chg="add mod">
          <ac:chgData name="Puneet Agarwal" userId="5598ee11-02e9-4699-9622-e28b7f4b43ef" providerId="ADAL" clId="{FBD847B5-493D-9948-8592-AF4068EC2574}" dt="2022-01-24T03:59:06.627" v="827" actId="14100"/>
          <ac:spMkLst>
            <pc:docMk/>
            <pc:sldMk cId="4131818833" sldId="434"/>
            <ac:spMk id="12" creationId="{AE58BABF-6FB3-8B4F-9897-FB536648D917}"/>
          </ac:spMkLst>
        </pc:spChg>
        <pc:graphicFrameChg chg="mod modGraphic">
          <ac:chgData name="Puneet Agarwal" userId="5598ee11-02e9-4699-9622-e28b7f4b43ef" providerId="ADAL" clId="{FBD847B5-493D-9948-8592-AF4068EC2574}" dt="2022-01-24T03:46:56.104" v="286"/>
          <ac:graphicFrameMkLst>
            <pc:docMk/>
            <pc:sldMk cId="4131818833" sldId="434"/>
            <ac:graphicFrameMk id="9" creationId="{3348A3B0-23ED-9C40-8EC3-963A2FB18E86}"/>
          </ac:graphicFrameMkLst>
        </pc:graphicFrameChg>
        <pc:graphicFrameChg chg="del">
          <ac:chgData name="Puneet Agarwal" userId="5598ee11-02e9-4699-9622-e28b7f4b43ef" providerId="ADAL" clId="{FBD847B5-493D-9948-8592-AF4068EC2574}" dt="2022-01-24T03:42:56.394" v="125" actId="478"/>
          <ac:graphicFrameMkLst>
            <pc:docMk/>
            <pc:sldMk cId="4131818833" sldId="434"/>
            <ac:graphicFrameMk id="11" creationId="{C5035D20-548A-8040-B3CA-975EAAC36CFD}"/>
          </ac:graphicFrameMkLst>
        </pc:graphicFrameChg>
        <pc:cxnChg chg="add mod">
          <ac:chgData name="Puneet Agarwal" userId="5598ee11-02e9-4699-9622-e28b7f4b43ef" providerId="ADAL" clId="{FBD847B5-493D-9948-8592-AF4068EC2574}" dt="2022-01-24T03:44:00.272" v="152" actId="1076"/>
          <ac:cxnSpMkLst>
            <pc:docMk/>
            <pc:sldMk cId="4131818833" sldId="434"/>
            <ac:cxnSpMk id="3" creationId="{8F092E00-A7E7-714B-A675-1C263378ABF3}"/>
          </ac:cxnSpMkLst>
        </pc:cxnChg>
        <pc:cxnChg chg="add mod">
          <ac:chgData name="Puneet Agarwal" userId="5598ee11-02e9-4699-9622-e28b7f4b43ef" providerId="ADAL" clId="{FBD847B5-493D-9948-8592-AF4068EC2574}" dt="2022-01-24T03:44:00.272" v="152" actId="1076"/>
          <ac:cxnSpMkLst>
            <pc:docMk/>
            <pc:sldMk cId="4131818833" sldId="434"/>
            <ac:cxnSpMk id="8" creationId="{66AFB5B6-4827-F54E-8222-A6E70BA6B580}"/>
          </ac:cxnSpMkLst>
        </pc:cxnChg>
        <pc:cxnChg chg="add mod">
          <ac:chgData name="Puneet Agarwal" userId="5598ee11-02e9-4699-9622-e28b7f4b43ef" providerId="ADAL" clId="{FBD847B5-493D-9948-8592-AF4068EC2574}" dt="2022-01-24T03:44:00.272" v="152" actId="1076"/>
          <ac:cxnSpMkLst>
            <pc:docMk/>
            <pc:sldMk cId="4131818833" sldId="434"/>
            <ac:cxnSpMk id="10" creationId="{18565A06-9AB2-9C44-ADB3-74F53A704C37}"/>
          </ac:cxnSpMkLst>
        </pc:cxnChg>
      </pc:sldChg>
      <pc:sldChg chg="modSp add mod">
        <pc:chgData name="Puneet Agarwal" userId="5598ee11-02e9-4699-9622-e28b7f4b43ef" providerId="ADAL" clId="{FBD847B5-493D-9948-8592-AF4068EC2574}" dt="2022-01-24T04:03:14.942" v="915" actId="20577"/>
        <pc:sldMkLst>
          <pc:docMk/>
          <pc:sldMk cId="572311378" sldId="435"/>
        </pc:sldMkLst>
        <pc:spChg chg="mod">
          <ac:chgData name="Puneet Agarwal" userId="5598ee11-02e9-4699-9622-e28b7f4b43ef" providerId="ADAL" clId="{FBD847B5-493D-9948-8592-AF4068EC2574}" dt="2022-01-24T04:03:14.942" v="915" actId="20577"/>
          <ac:spMkLst>
            <pc:docMk/>
            <pc:sldMk cId="572311378" sldId="435"/>
            <ac:spMk id="12" creationId="{AE58BABF-6FB3-8B4F-9897-FB536648D917}"/>
          </ac:spMkLst>
        </pc:spChg>
      </pc:sldChg>
      <pc:sldChg chg="addSp delSp modSp new mod">
        <pc:chgData name="Puneet Agarwal" userId="5598ee11-02e9-4699-9622-e28b7f4b43ef" providerId="ADAL" clId="{FBD847B5-493D-9948-8592-AF4068EC2574}" dt="2022-01-24T04:58:30.856" v="1399" actId="207"/>
        <pc:sldMkLst>
          <pc:docMk/>
          <pc:sldMk cId="2750451480" sldId="436"/>
        </pc:sldMkLst>
        <pc:spChg chg="del">
          <ac:chgData name="Puneet Agarwal" userId="5598ee11-02e9-4699-9622-e28b7f4b43ef" providerId="ADAL" clId="{FBD847B5-493D-9948-8592-AF4068EC2574}" dt="2022-01-24T04:07:19.627" v="917" actId="478"/>
          <ac:spMkLst>
            <pc:docMk/>
            <pc:sldMk cId="2750451480" sldId="436"/>
            <ac:spMk id="2" creationId="{F7B97841-E2ED-6543-82EA-BD00D640B0DE}"/>
          </ac:spMkLst>
        </pc:spChg>
        <pc:spChg chg="del">
          <ac:chgData name="Puneet Agarwal" userId="5598ee11-02e9-4699-9622-e28b7f4b43ef" providerId="ADAL" clId="{FBD847B5-493D-9948-8592-AF4068EC2574}" dt="2022-01-24T04:07:19.627" v="917" actId="478"/>
          <ac:spMkLst>
            <pc:docMk/>
            <pc:sldMk cId="2750451480" sldId="436"/>
            <ac:spMk id="3" creationId="{8F77BF07-E226-C94A-AD41-1CB58CEAE7F5}"/>
          </ac:spMkLst>
        </pc:spChg>
        <pc:spChg chg="del">
          <ac:chgData name="Puneet Agarwal" userId="5598ee11-02e9-4699-9622-e28b7f4b43ef" providerId="ADAL" clId="{FBD847B5-493D-9948-8592-AF4068EC2574}" dt="2022-01-24T04:07:19.627" v="917" actId="478"/>
          <ac:spMkLst>
            <pc:docMk/>
            <pc:sldMk cId="2750451480" sldId="436"/>
            <ac:spMk id="4" creationId="{B8E0A3F6-9282-B14D-A7F1-F4A816ED3A6A}"/>
          </ac:spMkLst>
        </pc:spChg>
        <pc:spChg chg="del">
          <ac:chgData name="Puneet Agarwal" userId="5598ee11-02e9-4699-9622-e28b7f4b43ef" providerId="ADAL" clId="{FBD847B5-493D-9948-8592-AF4068EC2574}" dt="2022-01-24T04:07:19.627" v="917" actId="478"/>
          <ac:spMkLst>
            <pc:docMk/>
            <pc:sldMk cId="2750451480" sldId="436"/>
            <ac:spMk id="5" creationId="{56D04E9E-ADD4-4449-B056-B4EFCE834747}"/>
          </ac:spMkLst>
        </pc:spChg>
        <pc:spChg chg="del">
          <ac:chgData name="Puneet Agarwal" userId="5598ee11-02e9-4699-9622-e28b7f4b43ef" providerId="ADAL" clId="{FBD847B5-493D-9948-8592-AF4068EC2574}" dt="2022-01-24T04:07:19.627" v="917" actId="478"/>
          <ac:spMkLst>
            <pc:docMk/>
            <pc:sldMk cId="2750451480" sldId="436"/>
            <ac:spMk id="6" creationId="{85082EE8-8BF9-1440-8E95-C0259C8DE490}"/>
          </ac:spMkLst>
        </pc:spChg>
        <pc:spChg chg="add mod">
          <ac:chgData name="Puneet Agarwal" userId="5598ee11-02e9-4699-9622-e28b7f4b43ef" providerId="ADAL" clId="{FBD847B5-493D-9948-8592-AF4068EC2574}" dt="2022-01-24T04:52:47.593" v="1214" actId="1076"/>
          <ac:spMkLst>
            <pc:docMk/>
            <pc:sldMk cId="2750451480" sldId="436"/>
            <ac:spMk id="8" creationId="{5D337D24-9A86-D54A-92B9-D7D0CD9821B9}"/>
          </ac:spMkLst>
        </pc:spChg>
        <pc:spChg chg="add mod">
          <ac:chgData name="Puneet Agarwal" userId="5598ee11-02e9-4699-9622-e28b7f4b43ef" providerId="ADAL" clId="{FBD847B5-493D-9948-8592-AF4068EC2574}" dt="2022-01-24T04:52:59.973" v="1216" actId="1076"/>
          <ac:spMkLst>
            <pc:docMk/>
            <pc:sldMk cId="2750451480" sldId="436"/>
            <ac:spMk id="10" creationId="{6845388C-8FC7-E849-98D2-510565B96052}"/>
          </ac:spMkLst>
        </pc:spChg>
        <pc:spChg chg="add mod">
          <ac:chgData name="Puneet Agarwal" userId="5598ee11-02e9-4699-9622-e28b7f4b43ef" providerId="ADAL" clId="{FBD847B5-493D-9948-8592-AF4068EC2574}" dt="2022-01-24T04:54:10.384" v="1226" actId="1076"/>
          <ac:spMkLst>
            <pc:docMk/>
            <pc:sldMk cId="2750451480" sldId="436"/>
            <ac:spMk id="11" creationId="{45DAD40E-F4AC-A148-99E2-A3C1E7047A12}"/>
          </ac:spMkLst>
        </pc:spChg>
        <pc:spChg chg="add mod">
          <ac:chgData name="Puneet Agarwal" userId="5598ee11-02e9-4699-9622-e28b7f4b43ef" providerId="ADAL" clId="{FBD847B5-493D-9948-8592-AF4068EC2574}" dt="2022-01-24T04:55:43.384" v="1259" actId="14100"/>
          <ac:spMkLst>
            <pc:docMk/>
            <pc:sldMk cId="2750451480" sldId="436"/>
            <ac:spMk id="12" creationId="{936587EC-51A3-9E48-87BA-01A6D9661843}"/>
          </ac:spMkLst>
        </pc:spChg>
        <pc:spChg chg="add mod">
          <ac:chgData name="Puneet Agarwal" userId="5598ee11-02e9-4699-9622-e28b7f4b43ef" providerId="ADAL" clId="{FBD847B5-493D-9948-8592-AF4068EC2574}" dt="2022-01-24T04:53:30.581" v="1220" actId="207"/>
          <ac:spMkLst>
            <pc:docMk/>
            <pc:sldMk cId="2750451480" sldId="436"/>
            <ac:spMk id="13" creationId="{5DB8C66C-4D71-A140-BB10-97B380861B8A}"/>
          </ac:spMkLst>
        </pc:spChg>
        <pc:spChg chg="add mod">
          <ac:chgData name="Puneet Agarwal" userId="5598ee11-02e9-4699-9622-e28b7f4b43ef" providerId="ADAL" clId="{FBD847B5-493D-9948-8592-AF4068EC2574}" dt="2022-01-24T04:58:30.856" v="1399" actId="207"/>
          <ac:spMkLst>
            <pc:docMk/>
            <pc:sldMk cId="2750451480" sldId="436"/>
            <ac:spMk id="14" creationId="{FFB73001-3BD4-0847-A7B6-5B41C5704BBE}"/>
          </ac:spMkLst>
        </pc:spChg>
        <pc:spChg chg="add mod">
          <ac:chgData name="Puneet Agarwal" userId="5598ee11-02e9-4699-9622-e28b7f4b43ef" providerId="ADAL" clId="{FBD847B5-493D-9948-8592-AF4068EC2574}" dt="2022-01-24T04:58:26.117" v="1398" actId="207"/>
          <ac:spMkLst>
            <pc:docMk/>
            <pc:sldMk cId="2750451480" sldId="436"/>
            <ac:spMk id="15" creationId="{E331C8EC-3B68-F444-A935-2218CF9489CE}"/>
          </ac:spMkLst>
        </pc:spChg>
      </pc:sldChg>
      <pc:sldChg chg="addSp delSp modSp add mod">
        <pc:chgData name="Puneet Agarwal" userId="5598ee11-02e9-4699-9622-e28b7f4b43ef" providerId="ADAL" clId="{FBD847B5-493D-9948-8592-AF4068EC2574}" dt="2022-01-24T05:24:29.919" v="2019" actId="20577"/>
        <pc:sldMkLst>
          <pc:docMk/>
          <pc:sldMk cId="2715587018" sldId="437"/>
        </pc:sldMkLst>
        <pc:spChg chg="add mod">
          <ac:chgData name="Puneet Agarwal" userId="5598ee11-02e9-4699-9622-e28b7f4b43ef" providerId="ADAL" clId="{FBD847B5-493D-9948-8592-AF4068EC2574}" dt="2022-01-24T05:09:10.073" v="1695" actId="1076"/>
          <ac:spMkLst>
            <pc:docMk/>
            <pc:sldMk cId="2715587018" sldId="437"/>
            <ac:spMk id="2" creationId="{326FC894-861E-D74E-8F02-3C3625597964}"/>
          </ac:spMkLst>
        </pc:spChg>
        <pc:spChg chg="add mod">
          <ac:chgData name="Puneet Agarwal" userId="5598ee11-02e9-4699-9622-e28b7f4b43ef" providerId="ADAL" clId="{FBD847B5-493D-9948-8592-AF4068EC2574}" dt="2022-01-24T05:24:29.919" v="2019" actId="20577"/>
          <ac:spMkLst>
            <pc:docMk/>
            <pc:sldMk cId="2715587018" sldId="437"/>
            <ac:spMk id="3" creationId="{5FCD454E-8D8E-A942-9123-74502754944B}"/>
          </ac:spMkLst>
        </pc:spChg>
        <pc:spChg chg="del">
          <ac:chgData name="Puneet Agarwal" userId="5598ee11-02e9-4699-9622-e28b7f4b43ef" providerId="ADAL" clId="{FBD847B5-493D-9948-8592-AF4068EC2574}" dt="2022-01-24T04:59:12.368" v="1401" actId="478"/>
          <ac:spMkLst>
            <pc:docMk/>
            <pc:sldMk cId="2715587018" sldId="437"/>
            <ac:spMk id="8" creationId="{5D337D24-9A86-D54A-92B9-D7D0CD9821B9}"/>
          </ac:spMkLst>
        </pc:spChg>
        <pc:spChg chg="del mod">
          <ac:chgData name="Puneet Agarwal" userId="5598ee11-02e9-4699-9622-e28b7f4b43ef" providerId="ADAL" clId="{FBD847B5-493D-9948-8592-AF4068EC2574}" dt="2022-01-24T04:59:20.325" v="1403" actId="478"/>
          <ac:spMkLst>
            <pc:docMk/>
            <pc:sldMk cId="2715587018" sldId="437"/>
            <ac:spMk id="10" creationId="{6845388C-8FC7-E849-98D2-510565B96052}"/>
          </ac:spMkLst>
        </pc:spChg>
        <pc:spChg chg="del">
          <ac:chgData name="Puneet Agarwal" userId="5598ee11-02e9-4699-9622-e28b7f4b43ef" providerId="ADAL" clId="{FBD847B5-493D-9948-8592-AF4068EC2574}" dt="2022-01-24T05:00:28" v="1460" actId="478"/>
          <ac:spMkLst>
            <pc:docMk/>
            <pc:sldMk cId="2715587018" sldId="437"/>
            <ac:spMk id="11" creationId="{45DAD40E-F4AC-A148-99E2-A3C1E7047A12}"/>
          </ac:spMkLst>
        </pc:spChg>
        <pc:spChg chg="del">
          <ac:chgData name="Puneet Agarwal" userId="5598ee11-02e9-4699-9622-e28b7f4b43ef" providerId="ADAL" clId="{FBD847B5-493D-9948-8592-AF4068EC2574}" dt="2022-01-24T05:00:25.269" v="1459" actId="478"/>
          <ac:spMkLst>
            <pc:docMk/>
            <pc:sldMk cId="2715587018" sldId="437"/>
            <ac:spMk id="12" creationId="{936587EC-51A3-9E48-87BA-01A6D9661843}"/>
          </ac:spMkLst>
        </pc:spChg>
        <pc:spChg chg="mod">
          <ac:chgData name="Puneet Agarwal" userId="5598ee11-02e9-4699-9622-e28b7f4b43ef" providerId="ADAL" clId="{FBD847B5-493D-9948-8592-AF4068EC2574}" dt="2022-01-24T05:00:07.274" v="1458" actId="1076"/>
          <ac:spMkLst>
            <pc:docMk/>
            <pc:sldMk cId="2715587018" sldId="437"/>
            <ac:spMk id="13" creationId="{5DB8C66C-4D71-A140-BB10-97B380861B8A}"/>
          </ac:spMkLst>
        </pc:spChg>
        <pc:spChg chg="del">
          <ac:chgData name="Puneet Agarwal" userId="5598ee11-02e9-4699-9622-e28b7f4b43ef" providerId="ADAL" clId="{FBD847B5-493D-9948-8592-AF4068EC2574}" dt="2022-01-24T05:00:30.939" v="1461" actId="478"/>
          <ac:spMkLst>
            <pc:docMk/>
            <pc:sldMk cId="2715587018" sldId="437"/>
            <ac:spMk id="14" creationId="{FFB73001-3BD4-0847-A7B6-5B41C5704BBE}"/>
          </ac:spMkLst>
        </pc:spChg>
        <pc:spChg chg="del">
          <ac:chgData name="Puneet Agarwal" userId="5598ee11-02e9-4699-9622-e28b7f4b43ef" providerId="ADAL" clId="{FBD847B5-493D-9948-8592-AF4068EC2574}" dt="2022-01-24T05:00:33.070" v="1462" actId="478"/>
          <ac:spMkLst>
            <pc:docMk/>
            <pc:sldMk cId="2715587018" sldId="437"/>
            <ac:spMk id="15" creationId="{E331C8EC-3B68-F444-A935-2218CF9489CE}"/>
          </ac:spMkLst>
        </pc:spChg>
      </pc:sldChg>
      <pc:sldChg chg="addSp delSp modSp add mod">
        <pc:chgData name="Puneet Agarwal" userId="5598ee11-02e9-4699-9622-e28b7f4b43ef" providerId="ADAL" clId="{FBD847B5-493D-9948-8592-AF4068EC2574}" dt="2022-01-24T05:25:04.463" v="2025" actId="1076"/>
        <pc:sldMkLst>
          <pc:docMk/>
          <pc:sldMk cId="1026546102" sldId="438"/>
        </pc:sldMkLst>
        <pc:spChg chg="del mod">
          <ac:chgData name="Puneet Agarwal" userId="5598ee11-02e9-4699-9622-e28b7f4b43ef" providerId="ADAL" clId="{FBD847B5-493D-9948-8592-AF4068EC2574}" dt="2022-01-24T05:12:00.705" v="1828" actId="478"/>
          <ac:spMkLst>
            <pc:docMk/>
            <pc:sldMk cId="1026546102" sldId="438"/>
            <ac:spMk id="2" creationId="{326FC894-861E-D74E-8F02-3C3625597964}"/>
          </ac:spMkLst>
        </pc:spChg>
        <pc:spChg chg="del mod">
          <ac:chgData name="Puneet Agarwal" userId="5598ee11-02e9-4699-9622-e28b7f4b43ef" providerId="ADAL" clId="{FBD847B5-493D-9948-8592-AF4068EC2574}" dt="2022-01-24T05:12:02.946" v="1829" actId="478"/>
          <ac:spMkLst>
            <pc:docMk/>
            <pc:sldMk cId="1026546102" sldId="438"/>
            <ac:spMk id="3" creationId="{5FCD454E-8D8E-A942-9123-74502754944B}"/>
          </ac:spMkLst>
        </pc:spChg>
        <pc:spChg chg="add mod">
          <ac:chgData name="Puneet Agarwal" userId="5598ee11-02e9-4699-9622-e28b7f4b43ef" providerId="ADAL" clId="{FBD847B5-493D-9948-8592-AF4068EC2574}" dt="2022-01-24T05:13:31.808" v="1884" actId="20577"/>
          <ac:spMkLst>
            <pc:docMk/>
            <pc:sldMk cId="1026546102" sldId="438"/>
            <ac:spMk id="5" creationId="{1C8221D2-ACBF-2945-B5AB-2C0F4AD681FB}"/>
          </ac:spMkLst>
        </pc:spChg>
        <pc:picChg chg="add del mod">
          <ac:chgData name="Puneet Agarwal" userId="5598ee11-02e9-4699-9622-e28b7f4b43ef" providerId="ADAL" clId="{FBD847B5-493D-9948-8592-AF4068EC2574}" dt="2022-01-24T05:24:49.536" v="2022" actId="478"/>
          <ac:picMkLst>
            <pc:docMk/>
            <pc:sldMk cId="1026546102" sldId="438"/>
            <ac:picMk id="4" creationId="{311FBD98-9B0F-2745-B2D6-FAFB661E3CBB}"/>
          </ac:picMkLst>
        </pc:picChg>
        <pc:picChg chg="add mod">
          <ac:chgData name="Puneet Agarwal" userId="5598ee11-02e9-4699-9622-e28b7f4b43ef" providerId="ADAL" clId="{FBD847B5-493D-9948-8592-AF4068EC2574}" dt="2022-01-24T05:25:04.463" v="2025" actId="1076"/>
          <ac:picMkLst>
            <pc:docMk/>
            <pc:sldMk cId="1026546102" sldId="438"/>
            <ac:picMk id="6" creationId="{2A8CE9EB-B14C-0449-997C-530B08823596}"/>
          </ac:picMkLst>
        </pc:picChg>
      </pc:sldChg>
      <pc:sldChg chg="addSp delSp modSp add mod">
        <pc:chgData name="Puneet Agarwal" userId="5598ee11-02e9-4699-9622-e28b7f4b43ef" providerId="ADAL" clId="{FBD847B5-493D-9948-8592-AF4068EC2574}" dt="2022-01-24T05:26:35.930" v="2074" actId="1076"/>
        <pc:sldMkLst>
          <pc:docMk/>
          <pc:sldMk cId="455188787" sldId="439"/>
        </pc:sldMkLst>
        <pc:spChg chg="del">
          <ac:chgData name="Puneet Agarwal" userId="5598ee11-02e9-4699-9622-e28b7f4b43ef" providerId="ADAL" clId="{FBD847B5-493D-9948-8592-AF4068EC2574}" dt="2022-01-24T05:14:08.238" v="1886" actId="478"/>
          <ac:spMkLst>
            <pc:docMk/>
            <pc:sldMk cId="455188787" sldId="439"/>
            <ac:spMk id="5" creationId="{1C8221D2-ACBF-2945-B5AB-2C0F4AD681FB}"/>
          </ac:spMkLst>
        </pc:spChg>
        <pc:spChg chg="add mod">
          <ac:chgData name="Puneet Agarwal" userId="5598ee11-02e9-4699-9622-e28b7f4b43ef" providerId="ADAL" clId="{FBD847B5-493D-9948-8592-AF4068EC2574}" dt="2022-01-24T05:14:55.418" v="1914" actId="1076"/>
          <ac:spMkLst>
            <pc:docMk/>
            <pc:sldMk cId="455188787" sldId="439"/>
            <ac:spMk id="6" creationId="{BF7838CE-6F80-F049-AEA6-29840700F12F}"/>
          </ac:spMkLst>
        </pc:spChg>
        <pc:spChg chg="add mod">
          <ac:chgData name="Puneet Agarwal" userId="5598ee11-02e9-4699-9622-e28b7f4b43ef" providerId="ADAL" clId="{FBD847B5-493D-9948-8592-AF4068EC2574}" dt="2022-01-24T05:15:45.431" v="1954" actId="1076"/>
          <ac:spMkLst>
            <pc:docMk/>
            <pc:sldMk cId="455188787" sldId="439"/>
            <ac:spMk id="7" creationId="{030AAFB4-C261-734E-8F0D-60ABE9EC781C}"/>
          </ac:spMkLst>
        </pc:spChg>
        <pc:spChg chg="add mod">
          <ac:chgData name="Puneet Agarwal" userId="5598ee11-02e9-4699-9622-e28b7f4b43ef" providerId="ADAL" clId="{FBD847B5-493D-9948-8592-AF4068EC2574}" dt="2022-01-24T05:16:03.907" v="1957" actId="20577"/>
          <ac:spMkLst>
            <pc:docMk/>
            <pc:sldMk cId="455188787" sldId="439"/>
            <ac:spMk id="8" creationId="{D3EC51CC-AC96-4A40-96E7-9D3BE16DF7A3}"/>
          </ac:spMkLst>
        </pc:spChg>
        <pc:spChg chg="add mod">
          <ac:chgData name="Puneet Agarwal" userId="5598ee11-02e9-4699-9622-e28b7f4b43ef" providerId="ADAL" clId="{FBD847B5-493D-9948-8592-AF4068EC2574}" dt="2022-01-24T05:26:35.930" v="2074" actId="1076"/>
          <ac:spMkLst>
            <pc:docMk/>
            <pc:sldMk cId="455188787" sldId="439"/>
            <ac:spMk id="9" creationId="{60842953-AD8A-FB4B-9274-4903B60A6BDE}"/>
          </ac:spMkLst>
        </pc:spChg>
        <pc:picChg chg="del mod">
          <ac:chgData name="Puneet Agarwal" userId="5598ee11-02e9-4699-9622-e28b7f4b43ef" providerId="ADAL" clId="{FBD847B5-493D-9948-8592-AF4068EC2574}" dt="2022-01-24T05:25:12.049" v="2026" actId="478"/>
          <ac:picMkLst>
            <pc:docMk/>
            <pc:sldMk cId="455188787" sldId="439"/>
            <ac:picMk id="4" creationId="{311FBD98-9B0F-2745-B2D6-FAFB661E3CBB}"/>
          </ac:picMkLst>
        </pc:picChg>
        <pc:picChg chg="add mod">
          <ac:chgData name="Puneet Agarwal" userId="5598ee11-02e9-4699-9622-e28b7f4b43ef" providerId="ADAL" clId="{FBD847B5-493D-9948-8592-AF4068EC2574}" dt="2022-01-24T05:25:12.587" v="2027"/>
          <ac:picMkLst>
            <pc:docMk/>
            <pc:sldMk cId="455188787" sldId="439"/>
            <ac:picMk id="10" creationId="{9AEC243C-E119-034C-A9E2-2AFB139983AC}"/>
          </ac:picMkLst>
        </pc:picChg>
      </pc:sldChg>
      <pc:sldChg chg="addSp delSp modSp add mod">
        <pc:chgData name="Puneet Agarwal" userId="5598ee11-02e9-4699-9622-e28b7f4b43ef" providerId="ADAL" clId="{FBD847B5-493D-9948-8592-AF4068EC2574}" dt="2022-01-24T05:37:31.793" v="2554" actId="1076"/>
        <pc:sldMkLst>
          <pc:docMk/>
          <pc:sldMk cId="2603660533" sldId="440"/>
        </pc:sldMkLst>
        <pc:spChg chg="mod">
          <ac:chgData name="Puneet Agarwal" userId="5598ee11-02e9-4699-9622-e28b7f4b43ef" providerId="ADAL" clId="{FBD847B5-493D-9948-8592-AF4068EC2574}" dt="2022-01-24T05:29:24.214" v="2129" actId="1076"/>
          <ac:spMkLst>
            <pc:docMk/>
            <pc:sldMk cId="2603660533" sldId="440"/>
            <ac:spMk id="6" creationId="{BF7838CE-6F80-F049-AEA6-29840700F12F}"/>
          </ac:spMkLst>
        </pc:spChg>
        <pc:spChg chg="del">
          <ac:chgData name="Puneet Agarwal" userId="5598ee11-02e9-4699-9622-e28b7f4b43ef" providerId="ADAL" clId="{FBD847B5-493D-9948-8592-AF4068EC2574}" dt="2022-01-24T05:28:29.680" v="2110" actId="478"/>
          <ac:spMkLst>
            <pc:docMk/>
            <pc:sldMk cId="2603660533" sldId="440"/>
            <ac:spMk id="7" creationId="{030AAFB4-C261-734E-8F0D-60ABE9EC781C}"/>
          </ac:spMkLst>
        </pc:spChg>
        <pc:spChg chg="del">
          <ac:chgData name="Puneet Agarwal" userId="5598ee11-02e9-4699-9622-e28b7f4b43ef" providerId="ADAL" clId="{FBD847B5-493D-9948-8592-AF4068EC2574}" dt="2022-01-24T05:28:31.648" v="2111" actId="478"/>
          <ac:spMkLst>
            <pc:docMk/>
            <pc:sldMk cId="2603660533" sldId="440"/>
            <ac:spMk id="8" creationId="{D3EC51CC-AC96-4A40-96E7-9D3BE16DF7A3}"/>
          </ac:spMkLst>
        </pc:spChg>
        <pc:spChg chg="mod">
          <ac:chgData name="Puneet Agarwal" userId="5598ee11-02e9-4699-9622-e28b7f4b43ef" providerId="ADAL" clId="{FBD847B5-493D-9948-8592-AF4068EC2574}" dt="2022-01-24T05:31:54.725" v="2289" actId="1076"/>
          <ac:spMkLst>
            <pc:docMk/>
            <pc:sldMk cId="2603660533" sldId="440"/>
            <ac:spMk id="9" creationId="{60842953-AD8A-FB4B-9274-4903B60A6BDE}"/>
          </ac:spMkLst>
        </pc:spChg>
        <pc:spChg chg="add mod">
          <ac:chgData name="Puneet Agarwal" userId="5598ee11-02e9-4699-9622-e28b7f4b43ef" providerId="ADAL" clId="{FBD847B5-493D-9948-8592-AF4068EC2574}" dt="2022-01-24T05:34:04.184" v="2325" actId="20577"/>
          <ac:spMkLst>
            <pc:docMk/>
            <pc:sldMk cId="2603660533" sldId="440"/>
            <ac:spMk id="11" creationId="{88C3834E-38DF-0F44-A812-BB8FF01C66DB}"/>
          </ac:spMkLst>
        </pc:spChg>
        <pc:spChg chg="add mod">
          <ac:chgData name="Puneet Agarwal" userId="5598ee11-02e9-4699-9622-e28b7f4b43ef" providerId="ADAL" clId="{FBD847B5-493D-9948-8592-AF4068EC2574}" dt="2022-01-24T05:35:18.379" v="2390" actId="1076"/>
          <ac:spMkLst>
            <pc:docMk/>
            <pc:sldMk cId="2603660533" sldId="440"/>
            <ac:spMk id="12" creationId="{EEB453F3-CE5C-C044-8308-FD8243D7EF54}"/>
          </ac:spMkLst>
        </pc:spChg>
        <pc:spChg chg="add mod">
          <ac:chgData name="Puneet Agarwal" userId="5598ee11-02e9-4699-9622-e28b7f4b43ef" providerId="ADAL" clId="{FBD847B5-493D-9948-8592-AF4068EC2574}" dt="2022-01-24T05:36:40.202" v="2501" actId="1076"/>
          <ac:spMkLst>
            <pc:docMk/>
            <pc:sldMk cId="2603660533" sldId="440"/>
            <ac:spMk id="14" creationId="{8F491FF9-77AC-BC4C-BA42-BDF792BD1A85}"/>
          </ac:spMkLst>
        </pc:spChg>
        <pc:spChg chg="add mod">
          <ac:chgData name="Puneet Agarwal" userId="5598ee11-02e9-4699-9622-e28b7f4b43ef" providerId="ADAL" clId="{FBD847B5-493D-9948-8592-AF4068EC2574}" dt="2022-01-24T05:37:31.793" v="2554" actId="1076"/>
          <ac:spMkLst>
            <pc:docMk/>
            <pc:sldMk cId="2603660533" sldId="440"/>
            <ac:spMk id="15" creationId="{E37240E3-44F3-EB4F-A5D0-6B783B5CFA13}"/>
          </ac:spMkLst>
        </pc:spChg>
        <pc:picChg chg="del">
          <ac:chgData name="Puneet Agarwal" userId="5598ee11-02e9-4699-9622-e28b7f4b43ef" providerId="ADAL" clId="{FBD847B5-493D-9948-8592-AF4068EC2574}" dt="2022-01-24T05:28:01.636" v="2076" actId="478"/>
          <ac:picMkLst>
            <pc:docMk/>
            <pc:sldMk cId="2603660533" sldId="440"/>
            <ac:picMk id="10" creationId="{9AEC243C-E119-034C-A9E2-2AFB139983AC}"/>
          </ac:picMkLst>
        </pc:picChg>
        <pc:picChg chg="add mod">
          <ac:chgData name="Puneet Agarwal" userId="5598ee11-02e9-4699-9622-e28b7f4b43ef" providerId="ADAL" clId="{FBD847B5-493D-9948-8592-AF4068EC2574}" dt="2022-01-24T05:33:49.072" v="2294" actId="1076"/>
          <ac:picMkLst>
            <pc:docMk/>
            <pc:sldMk cId="2603660533" sldId="440"/>
            <ac:picMk id="1026" creationId="{70ADD384-1C3E-C247-BF07-2B8B21B0E95E}"/>
          </ac:picMkLst>
        </pc:picChg>
      </pc:sldChg>
      <pc:sldChg chg="addSp delSp modSp add mod">
        <pc:chgData name="Puneet Agarwal" userId="5598ee11-02e9-4699-9622-e28b7f4b43ef" providerId="ADAL" clId="{FBD847B5-493D-9948-8592-AF4068EC2574}" dt="2022-01-24T05:55:30.541" v="3072" actId="1076"/>
        <pc:sldMkLst>
          <pc:docMk/>
          <pc:sldMk cId="1534553145" sldId="441"/>
        </pc:sldMkLst>
        <pc:spChg chg="add mod">
          <ac:chgData name="Puneet Agarwal" userId="5598ee11-02e9-4699-9622-e28b7f4b43ef" providerId="ADAL" clId="{FBD847B5-493D-9948-8592-AF4068EC2574}" dt="2022-01-24T05:44:14.984" v="2785" actId="1076"/>
          <ac:spMkLst>
            <pc:docMk/>
            <pc:sldMk cId="1534553145" sldId="441"/>
            <ac:spMk id="2" creationId="{555225A9-A408-D94A-9F48-76C6D4AD1C5C}"/>
          </ac:spMkLst>
        </pc:spChg>
        <pc:spChg chg="del">
          <ac:chgData name="Puneet Agarwal" userId="5598ee11-02e9-4699-9622-e28b7f4b43ef" providerId="ADAL" clId="{FBD847B5-493D-9948-8592-AF4068EC2574}" dt="2022-01-24T05:39:22.974" v="2593" actId="478"/>
          <ac:spMkLst>
            <pc:docMk/>
            <pc:sldMk cId="1534553145" sldId="441"/>
            <ac:spMk id="6" creationId="{BF7838CE-6F80-F049-AEA6-29840700F12F}"/>
          </ac:spMkLst>
        </pc:spChg>
        <pc:spChg chg="mod">
          <ac:chgData name="Puneet Agarwal" userId="5598ee11-02e9-4699-9622-e28b7f4b43ef" providerId="ADAL" clId="{FBD847B5-493D-9948-8592-AF4068EC2574}" dt="2022-01-24T05:39:54.009" v="2599" actId="1076"/>
          <ac:spMkLst>
            <pc:docMk/>
            <pc:sldMk cId="1534553145" sldId="441"/>
            <ac:spMk id="9" creationId="{60842953-AD8A-FB4B-9274-4903B60A6BDE}"/>
          </ac:spMkLst>
        </pc:spChg>
        <pc:spChg chg="del">
          <ac:chgData name="Puneet Agarwal" userId="5598ee11-02e9-4699-9622-e28b7f4b43ef" providerId="ADAL" clId="{FBD847B5-493D-9948-8592-AF4068EC2574}" dt="2022-01-24T05:39:56.541" v="2600" actId="478"/>
          <ac:spMkLst>
            <pc:docMk/>
            <pc:sldMk cId="1534553145" sldId="441"/>
            <ac:spMk id="11" creationId="{88C3834E-38DF-0F44-A812-BB8FF01C66DB}"/>
          </ac:spMkLst>
        </pc:spChg>
        <pc:spChg chg="del">
          <ac:chgData name="Puneet Agarwal" userId="5598ee11-02e9-4699-9622-e28b7f4b43ef" providerId="ADAL" clId="{FBD847B5-493D-9948-8592-AF4068EC2574}" dt="2022-01-24T05:40:00.030" v="2602" actId="478"/>
          <ac:spMkLst>
            <pc:docMk/>
            <pc:sldMk cId="1534553145" sldId="441"/>
            <ac:spMk id="12" creationId="{EEB453F3-CE5C-C044-8308-FD8243D7EF54}"/>
          </ac:spMkLst>
        </pc:spChg>
        <pc:spChg chg="mod">
          <ac:chgData name="Puneet Agarwal" userId="5598ee11-02e9-4699-9622-e28b7f4b43ef" providerId="ADAL" clId="{FBD847B5-493D-9948-8592-AF4068EC2574}" dt="2022-01-24T05:39:37.357" v="2595" actId="114"/>
          <ac:spMkLst>
            <pc:docMk/>
            <pc:sldMk cId="1534553145" sldId="441"/>
            <ac:spMk id="13" creationId="{5DB8C66C-4D71-A140-BB10-97B380861B8A}"/>
          </ac:spMkLst>
        </pc:spChg>
        <pc:spChg chg="del mod">
          <ac:chgData name="Puneet Agarwal" userId="5598ee11-02e9-4699-9622-e28b7f4b43ef" providerId="ADAL" clId="{FBD847B5-493D-9948-8592-AF4068EC2574}" dt="2022-01-24T05:40:02.756" v="2604" actId="478"/>
          <ac:spMkLst>
            <pc:docMk/>
            <pc:sldMk cId="1534553145" sldId="441"/>
            <ac:spMk id="14" creationId="{8F491FF9-77AC-BC4C-BA42-BDF792BD1A85}"/>
          </ac:spMkLst>
        </pc:spChg>
        <pc:spChg chg="del">
          <ac:chgData name="Puneet Agarwal" userId="5598ee11-02e9-4699-9622-e28b7f4b43ef" providerId="ADAL" clId="{FBD847B5-493D-9948-8592-AF4068EC2574}" dt="2022-01-24T05:40:04.284" v="2605" actId="478"/>
          <ac:spMkLst>
            <pc:docMk/>
            <pc:sldMk cId="1534553145" sldId="441"/>
            <ac:spMk id="15" creationId="{E37240E3-44F3-EB4F-A5D0-6B783B5CFA13}"/>
          </ac:spMkLst>
        </pc:spChg>
        <pc:spChg chg="add mod">
          <ac:chgData name="Puneet Agarwal" userId="5598ee11-02e9-4699-9622-e28b7f4b43ef" providerId="ADAL" clId="{FBD847B5-493D-9948-8592-AF4068EC2574}" dt="2022-01-24T05:55:30.541" v="3072" actId="1076"/>
          <ac:spMkLst>
            <pc:docMk/>
            <pc:sldMk cId="1534553145" sldId="441"/>
            <ac:spMk id="16" creationId="{3AABAA77-7ACA-9B40-AA06-6C904E0CD2B6}"/>
          </ac:spMkLst>
        </pc:spChg>
        <pc:picChg chg="del">
          <ac:chgData name="Puneet Agarwal" userId="5598ee11-02e9-4699-9622-e28b7f4b43ef" providerId="ADAL" clId="{FBD847B5-493D-9948-8592-AF4068EC2574}" dt="2022-01-24T05:39:57.781" v="2601" actId="478"/>
          <ac:picMkLst>
            <pc:docMk/>
            <pc:sldMk cId="1534553145" sldId="441"/>
            <ac:picMk id="1026" creationId="{70ADD384-1C3E-C247-BF07-2B8B21B0E95E}"/>
          </ac:picMkLst>
        </pc:picChg>
      </pc:sldChg>
    </pc:docChg>
  </pc:docChgLst>
  <pc:docChgLst>
    <pc:chgData name="Puneet Agarwal" userId="5598ee11-02e9-4699-9622-e28b7f4b43ef" providerId="ADAL" clId="{E48DF9AC-E2D1-854F-9309-40775AC0F3FC}"/>
    <pc:docChg chg="undo custSel addSld delSld modSld sldOrd">
      <pc:chgData name="Puneet Agarwal" userId="5598ee11-02e9-4699-9622-e28b7f4b43ef" providerId="ADAL" clId="{E48DF9AC-E2D1-854F-9309-40775AC0F3FC}" dt="2022-02-07T21:09:52.612" v="5990" actId="207"/>
      <pc:docMkLst>
        <pc:docMk/>
      </pc:docMkLst>
      <pc:sldChg chg="add del">
        <pc:chgData name="Puneet Agarwal" userId="5598ee11-02e9-4699-9622-e28b7f4b43ef" providerId="ADAL" clId="{E48DF9AC-E2D1-854F-9309-40775AC0F3FC}" dt="2022-02-06T21:07:37.014" v="28" actId="2696"/>
        <pc:sldMkLst>
          <pc:docMk/>
          <pc:sldMk cId="1930610756" sldId="262"/>
        </pc:sldMkLst>
      </pc:sldChg>
      <pc:sldChg chg="modSp add del mod">
        <pc:chgData name="Puneet Agarwal" userId="5598ee11-02e9-4699-9622-e28b7f4b43ef" providerId="ADAL" clId="{E48DF9AC-E2D1-854F-9309-40775AC0F3FC}" dt="2022-02-07T21:06:19.046" v="5981" actId="20577"/>
        <pc:sldMkLst>
          <pc:docMk/>
          <pc:sldMk cId="1431428188" sldId="368"/>
        </pc:sldMkLst>
        <pc:spChg chg="mod">
          <ac:chgData name="Puneet Agarwal" userId="5598ee11-02e9-4699-9622-e28b7f4b43ef" providerId="ADAL" clId="{E48DF9AC-E2D1-854F-9309-40775AC0F3FC}" dt="2022-02-07T21:06:19.046" v="5981" actId="20577"/>
          <ac:spMkLst>
            <pc:docMk/>
            <pc:sldMk cId="1431428188" sldId="368"/>
            <ac:spMk id="9" creationId="{CBF4692D-0EC2-EF4F-94FD-9232D7E07AD3}"/>
          </ac:spMkLst>
        </pc:spChg>
      </pc:sldChg>
      <pc:sldChg chg="addSp delSp modSp new del mod modAnim">
        <pc:chgData name="Puneet Agarwal" userId="5598ee11-02e9-4699-9622-e28b7f4b43ef" providerId="ADAL" clId="{E48DF9AC-E2D1-854F-9309-40775AC0F3FC}" dt="2022-02-06T21:47:35.961" v="902" actId="2696"/>
        <pc:sldMkLst>
          <pc:docMk/>
          <pc:sldMk cId="3400466439" sldId="369"/>
        </pc:sldMkLst>
        <pc:spChg chg="del">
          <ac:chgData name="Puneet Agarwal" userId="5598ee11-02e9-4699-9622-e28b7f4b43ef" providerId="ADAL" clId="{E48DF9AC-E2D1-854F-9309-40775AC0F3FC}" dt="2022-02-06T21:07:55.827" v="34" actId="478"/>
          <ac:spMkLst>
            <pc:docMk/>
            <pc:sldMk cId="3400466439" sldId="369"/>
            <ac:spMk id="2" creationId="{57D95A7D-67E0-7944-A23B-66F4A6869629}"/>
          </ac:spMkLst>
        </pc:spChg>
        <pc:spChg chg="del">
          <ac:chgData name="Puneet Agarwal" userId="5598ee11-02e9-4699-9622-e28b7f4b43ef" providerId="ADAL" clId="{E48DF9AC-E2D1-854F-9309-40775AC0F3FC}" dt="2022-02-06T21:07:55.827" v="34" actId="478"/>
          <ac:spMkLst>
            <pc:docMk/>
            <pc:sldMk cId="3400466439" sldId="369"/>
            <ac:spMk id="3" creationId="{63A26BE3-D74B-0049-8568-B79B0F5B75A7}"/>
          </ac:spMkLst>
        </pc:spChg>
        <pc:spChg chg="del">
          <ac:chgData name="Puneet Agarwal" userId="5598ee11-02e9-4699-9622-e28b7f4b43ef" providerId="ADAL" clId="{E48DF9AC-E2D1-854F-9309-40775AC0F3FC}" dt="2022-02-06T21:07:55.827" v="34" actId="478"/>
          <ac:spMkLst>
            <pc:docMk/>
            <pc:sldMk cId="3400466439" sldId="369"/>
            <ac:spMk id="4" creationId="{6D9A7448-36D1-FB4C-B886-C1D8A80033A4}"/>
          </ac:spMkLst>
        </pc:spChg>
        <pc:spChg chg="del">
          <ac:chgData name="Puneet Agarwal" userId="5598ee11-02e9-4699-9622-e28b7f4b43ef" providerId="ADAL" clId="{E48DF9AC-E2D1-854F-9309-40775AC0F3FC}" dt="2022-02-06T21:07:55.827" v="34" actId="478"/>
          <ac:spMkLst>
            <pc:docMk/>
            <pc:sldMk cId="3400466439" sldId="369"/>
            <ac:spMk id="5" creationId="{9F625178-8729-3440-BC46-6F1F1C0DC550}"/>
          </ac:spMkLst>
        </pc:spChg>
        <pc:spChg chg="del">
          <ac:chgData name="Puneet Agarwal" userId="5598ee11-02e9-4699-9622-e28b7f4b43ef" providerId="ADAL" clId="{E48DF9AC-E2D1-854F-9309-40775AC0F3FC}" dt="2022-02-06T21:07:55.827" v="34" actId="478"/>
          <ac:spMkLst>
            <pc:docMk/>
            <pc:sldMk cId="3400466439" sldId="369"/>
            <ac:spMk id="6" creationId="{09BACDE4-3B38-9244-8F9F-416414376504}"/>
          </ac:spMkLst>
        </pc:spChg>
        <pc:spChg chg="add mod">
          <ac:chgData name="Puneet Agarwal" userId="5598ee11-02e9-4699-9622-e28b7f4b43ef" providerId="ADAL" clId="{E48DF9AC-E2D1-854F-9309-40775AC0F3FC}" dt="2022-02-06T21:13:00.364" v="150" actId="1076"/>
          <ac:spMkLst>
            <pc:docMk/>
            <pc:sldMk cId="3400466439" sldId="369"/>
            <ac:spMk id="7" creationId="{5156411C-93B9-844A-B482-665A9EEA48B3}"/>
          </ac:spMkLst>
        </pc:spChg>
        <pc:spChg chg="add mod">
          <ac:chgData name="Puneet Agarwal" userId="5598ee11-02e9-4699-9622-e28b7f4b43ef" providerId="ADAL" clId="{E48DF9AC-E2D1-854F-9309-40775AC0F3FC}" dt="2022-02-06T21:13:49.792" v="171" actId="1076"/>
          <ac:spMkLst>
            <pc:docMk/>
            <pc:sldMk cId="3400466439" sldId="369"/>
            <ac:spMk id="12" creationId="{ADE0EA0A-E4CF-B64D-9E85-6F9908B4B956}"/>
          </ac:spMkLst>
        </pc:spChg>
        <pc:picChg chg="add mod">
          <ac:chgData name="Puneet Agarwal" userId="5598ee11-02e9-4699-9622-e28b7f4b43ef" providerId="ADAL" clId="{E48DF9AC-E2D1-854F-9309-40775AC0F3FC}" dt="2022-02-06T21:12:00.320" v="59" actId="1076"/>
          <ac:picMkLst>
            <pc:docMk/>
            <pc:sldMk cId="3400466439" sldId="369"/>
            <ac:picMk id="1026" creationId="{5113C395-5F32-454B-AB55-34ABD08978C7}"/>
          </ac:picMkLst>
        </pc:picChg>
        <pc:picChg chg="add del">
          <ac:chgData name="Puneet Agarwal" userId="5598ee11-02e9-4699-9622-e28b7f4b43ef" providerId="ADAL" clId="{E48DF9AC-E2D1-854F-9309-40775AC0F3FC}" dt="2022-02-06T21:09:19.744" v="40" actId="478"/>
          <ac:picMkLst>
            <pc:docMk/>
            <pc:sldMk cId="3400466439" sldId="369"/>
            <ac:picMk id="1028" creationId="{38DAE80E-0FF1-F746-879F-76DC42CB9F8D}"/>
          </ac:picMkLst>
        </pc:picChg>
        <pc:picChg chg="add del mod">
          <ac:chgData name="Puneet Agarwal" userId="5598ee11-02e9-4699-9622-e28b7f4b43ef" providerId="ADAL" clId="{E48DF9AC-E2D1-854F-9309-40775AC0F3FC}" dt="2022-02-06T21:09:48.438" v="44" actId="478"/>
          <ac:picMkLst>
            <pc:docMk/>
            <pc:sldMk cId="3400466439" sldId="369"/>
            <ac:picMk id="1030" creationId="{DF97B757-B5D3-8846-B71B-D46A06D16285}"/>
          </ac:picMkLst>
        </pc:picChg>
        <pc:picChg chg="add mod">
          <ac:chgData name="Puneet Agarwal" userId="5598ee11-02e9-4699-9622-e28b7f4b43ef" providerId="ADAL" clId="{E48DF9AC-E2D1-854F-9309-40775AC0F3FC}" dt="2022-02-06T21:12:03.220" v="60" actId="1076"/>
          <ac:picMkLst>
            <pc:docMk/>
            <pc:sldMk cId="3400466439" sldId="369"/>
            <ac:picMk id="1032" creationId="{62E98954-D6C9-D34D-81BF-CE51EED51DA4}"/>
          </ac:picMkLst>
        </pc:picChg>
      </pc:sldChg>
      <pc:sldChg chg="new add del">
        <pc:chgData name="Puneet Agarwal" userId="5598ee11-02e9-4699-9622-e28b7f4b43ef" providerId="ADAL" clId="{E48DF9AC-E2D1-854F-9309-40775AC0F3FC}" dt="2022-02-06T21:07:39.800" v="29" actId="680"/>
        <pc:sldMkLst>
          <pc:docMk/>
          <pc:sldMk cId="3487566709" sldId="369"/>
        </pc:sldMkLst>
      </pc:sldChg>
      <pc:sldChg chg="addSp delSp modSp add mod">
        <pc:chgData name="Puneet Agarwal" userId="5598ee11-02e9-4699-9622-e28b7f4b43ef" providerId="ADAL" clId="{E48DF9AC-E2D1-854F-9309-40775AC0F3FC}" dt="2022-02-06T21:56:38.458" v="1096" actId="207"/>
        <pc:sldMkLst>
          <pc:docMk/>
          <pc:sldMk cId="237849177" sldId="370"/>
        </pc:sldMkLst>
        <pc:spChg chg="mod">
          <ac:chgData name="Puneet Agarwal" userId="5598ee11-02e9-4699-9622-e28b7f4b43ef" providerId="ADAL" clId="{E48DF9AC-E2D1-854F-9309-40775AC0F3FC}" dt="2022-02-06T21:56:38.458" v="1096" actId="207"/>
          <ac:spMkLst>
            <pc:docMk/>
            <pc:sldMk cId="237849177" sldId="370"/>
            <ac:spMk id="7" creationId="{5156411C-93B9-844A-B482-665A9EEA48B3}"/>
          </ac:spMkLst>
        </pc:spChg>
        <pc:spChg chg="del">
          <ac:chgData name="Puneet Agarwal" userId="5598ee11-02e9-4699-9622-e28b7f4b43ef" providerId="ADAL" clId="{E48DF9AC-E2D1-854F-9309-40775AC0F3FC}" dt="2022-02-06T21:15:08.957" v="285" actId="478"/>
          <ac:spMkLst>
            <pc:docMk/>
            <pc:sldMk cId="237849177" sldId="370"/>
            <ac:spMk id="12" creationId="{ADE0EA0A-E4CF-B64D-9E85-6F9908B4B956}"/>
          </ac:spMkLst>
        </pc:spChg>
        <pc:picChg chg="del">
          <ac:chgData name="Puneet Agarwal" userId="5598ee11-02e9-4699-9622-e28b7f4b43ef" providerId="ADAL" clId="{E48DF9AC-E2D1-854F-9309-40775AC0F3FC}" dt="2022-02-06T21:48:36.063" v="903" actId="478"/>
          <ac:picMkLst>
            <pc:docMk/>
            <pc:sldMk cId="237849177" sldId="370"/>
            <ac:picMk id="1026" creationId="{5113C395-5F32-454B-AB55-34ABD08978C7}"/>
          </ac:picMkLst>
        </pc:picChg>
        <pc:picChg chg="del">
          <ac:chgData name="Puneet Agarwal" userId="5598ee11-02e9-4699-9622-e28b7f4b43ef" providerId="ADAL" clId="{E48DF9AC-E2D1-854F-9309-40775AC0F3FC}" dt="2022-02-06T21:50:02.678" v="907" actId="478"/>
          <ac:picMkLst>
            <pc:docMk/>
            <pc:sldMk cId="237849177" sldId="370"/>
            <ac:picMk id="1032" creationId="{62E98954-D6C9-D34D-81BF-CE51EED51DA4}"/>
          </ac:picMkLst>
        </pc:picChg>
        <pc:picChg chg="add mod">
          <ac:chgData name="Puneet Agarwal" userId="5598ee11-02e9-4699-9622-e28b7f4b43ef" providerId="ADAL" clId="{E48DF9AC-E2D1-854F-9309-40775AC0F3FC}" dt="2022-02-06T21:51:43.441" v="992" actId="1076"/>
          <ac:picMkLst>
            <pc:docMk/>
            <pc:sldMk cId="237849177" sldId="370"/>
            <ac:picMk id="3074" creationId="{9DA249E8-9BF6-0D44-8ABB-CB82B151762D}"/>
          </ac:picMkLst>
        </pc:picChg>
        <pc:picChg chg="add mod">
          <ac:chgData name="Puneet Agarwal" userId="5598ee11-02e9-4699-9622-e28b7f4b43ef" providerId="ADAL" clId="{E48DF9AC-E2D1-854F-9309-40775AC0F3FC}" dt="2022-02-06T21:51:37.633" v="991" actId="1076"/>
          <ac:picMkLst>
            <pc:docMk/>
            <pc:sldMk cId="237849177" sldId="370"/>
            <ac:picMk id="3076" creationId="{D6E20C15-C03E-A843-BF79-7ACFAAF16AD1}"/>
          </ac:picMkLst>
        </pc:picChg>
      </pc:sldChg>
      <pc:sldChg chg="addSp delSp modSp new mod">
        <pc:chgData name="Puneet Agarwal" userId="5598ee11-02e9-4699-9622-e28b7f4b43ef" providerId="ADAL" clId="{E48DF9AC-E2D1-854F-9309-40775AC0F3FC}" dt="2022-02-06T21:56:22.156" v="1095" actId="1076"/>
        <pc:sldMkLst>
          <pc:docMk/>
          <pc:sldMk cId="1337155471" sldId="371"/>
        </pc:sldMkLst>
        <pc:spChg chg="del">
          <ac:chgData name="Puneet Agarwal" userId="5598ee11-02e9-4699-9622-e28b7f4b43ef" providerId="ADAL" clId="{E48DF9AC-E2D1-854F-9309-40775AC0F3FC}" dt="2022-02-06T21:15:43.819" v="289" actId="478"/>
          <ac:spMkLst>
            <pc:docMk/>
            <pc:sldMk cId="1337155471" sldId="371"/>
            <ac:spMk id="2" creationId="{3E7A5B73-D16F-F447-986B-157D05E9EE1D}"/>
          </ac:spMkLst>
        </pc:spChg>
        <pc:spChg chg="del">
          <ac:chgData name="Puneet Agarwal" userId="5598ee11-02e9-4699-9622-e28b7f4b43ef" providerId="ADAL" clId="{E48DF9AC-E2D1-854F-9309-40775AC0F3FC}" dt="2022-02-06T21:15:43.819" v="289" actId="478"/>
          <ac:spMkLst>
            <pc:docMk/>
            <pc:sldMk cId="1337155471" sldId="371"/>
            <ac:spMk id="3" creationId="{267A6B7F-6757-4642-B8E2-59FA292F45D6}"/>
          </ac:spMkLst>
        </pc:spChg>
        <pc:spChg chg="del">
          <ac:chgData name="Puneet Agarwal" userId="5598ee11-02e9-4699-9622-e28b7f4b43ef" providerId="ADAL" clId="{E48DF9AC-E2D1-854F-9309-40775AC0F3FC}" dt="2022-02-06T21:15:43.819" v="289" actId="478"/>
          <ac:spMkLst>
            <pc:docMk/>
            <pc:sldMk cId="1337155471" sldId="371"/>
            <ac:spMk id="4" creationId="{125A8486-FF94-1745-88E4-682D1224FD63}"/>
          </ac:spMkLst>
        </pc:spChg>
        <pc:spChg chg="del">
          <ac:chgData name="Puneet Agarwal" userId="5598ee11-02e9-4699-9622-e28b7f4b43ef" providerId="ADAL" clId="{E48DF9AC-E2D1-854F-9309-40775AC0F3FC}" dt="2022-02-06T21:15:43.819" v="289" actId="478"/>
          <ac:spMkLst>
            <pc:docMk/>
            <pc:sldMk cId="1337155471" sldId="371"/>
            <ac:spMk id="5" creationId="{1D96ED31-1A02-EF49-9D8B-D11B302D3FDB}"/>
          </ac:spMkLst>
        </pc:spChg>
        <pc:spChg chg="del">
          <ac:chgData name="Puneet Agarwal" userId="5598ee11-02e9-4699-9622-e28b7f4b43ef" providerId="ADAL" clId="{E48DF9AC-E2D1-854F-9309-40775AC0F3FC}" dt="2022-02-06T21:15:43.819" v="289" actId="478"/>
          <ac:spMkLst>
            <pc:docMk/>
            <pc:sldMk cId="1337155471" sldId="371"/>
            <ac:spMk id="6" creationId="{1260F1EF-4577-7B46-AE9F-DAFBED7B3A7C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21" creationId="{9CB250DF-DFC1-084F-9253-5C2A731D4AB8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22" creationId="{75D83AE8-0EF0-6D42-9704-AB0B09B42A9E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23" creationId="{C353E41B-5DC3-2445-BDC0-281E1AB1A36A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24" creationId="{86CF2A72-1B91-834B-8CCF-83E5237C8FC8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25" creationId="{D93B1F24-EBC6-B74C-A820-1EC1EFB3C01D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26" creationId="{E066956D-A0DD-1149-BCB8-39256FE4BFB1}"/>
          </ac:spMkLst>
        </pc:spChg>
        <pc:spChg chg="add del mod">
          <ac:chgData name="Puneet Agarwal" userId="5598ee11-02e9-4699-9622-e28b7f4b43ef" providerId="ADAL" clId="{E48DF9AC-E2D1-854F-9309-40775AC0F3FC}" dt="2022-02-06T21:53:20.144" v="1039" actId="478"/>
          <ac:spMkLst>
            <pc:docMk/>
            <pc:sldMk cId="1337155471" sldId="371"/>
            <ac:spMk id="27" creationId="{494579FF-D304-A94A-A397-691A88F4AFF6}"/>
          </ac:spMkLst>
        </pc:spChg>
        <pc:spChg chg="add del mod">
          <ac:chgData name="Puneet Agarwal" userId="5598ee11-02e9-4699-9622-e28b7f4b43ef" providerId="ADAL" clId="{E48DF9AC-E2D1-854F-9309-40775AC0F3FC}" dt="2022-02-06T21:21:48.600" v="477" actId="767"/>
          <ac:spMkLst>
            <pc:docMk/>
            <pc:sldMk cId="1337155471" sldId="371"/>
            <ac:spMk id="34" creationId="{38DAA81F-AD00-4347-923D-C826166D461B}"/>
          </ac:spMkLst>
        </pc:spChg>
        <pc:spChg chg="add del mod">
          <ac:chgData name="Puneet Agarwal" userId="5598ee11-02e9-4699-9622-e28b7f4b43ef" providerId="ADAL" clId="{E48DF9AC-E2D1-854F-9309-40775AC0F3FC}" dt="2022-02-06T21:52:36.100" v="1014"/>
          <ac:spMkLst>
            <pc:docMk/>
            <pc:sldMk cId="1337155471" sldId="371"/>
            <ac:spMk id="52" creationId="{6E2224AD-12D9-5A44-9380-9AC1BFED3F20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53" creationId="{E10161B8-A304-4A4B-A632-1F54AEAFEFBC}"/>
          </ac:spMkLst>
        </pc:spChg>
        <pc:spChg chg="add del mod">
          <ac:chgData name="Puneet Agarwal" userId="5598ee11-02e9-4699-9622-e28b7f4b43ef" providerId="ADAL" clId="{E48DF9AC-E2D1-854F-9309-40775AC0F3FC}" dt="2022-02-06T21:53:55.702" v="1044"/>
          <ac:spMkLst>
            <pc:docMk/>
            <pc:sldMk cId="1337155471" sldId="371"/>
            <ac:spMk id="55" creationId="{DB8B85B5-4F4A-2446-A01A-89F321F0A1F7}"/>
          </ac:spMkLst>
        </pc:spChg>
        <pc:spChg chg="add del mod">
          <ac:chgData name="Puneet Agarwal" userId="5598ee11-02e9-4699-9622-e28b7f4b43ef" providerId="ADAL" clId="{E48DF9AC-E2D1-854F-9309-40775AC0F3FC}" dt="2022-02-06T21:53:55.702" v="1044"/>
          <ac:spMkLst>
            <pc:docMk/>
            <pc:sldMk cId="1337155471" sldId="371"/>
            <ac:spMk id="61" creationId="{12757BD7-E2F0-5740-BE80-53958A3EB1CB}"/>
          </ac:spMkLst>
        </pc:spChg>
        <pc:spChg chg="add del mod">
          <ac:chgData name="Puneet Agarwal" userId="5598ee11-02e9-4699-9622-e28b7f4b43ef" providerId="ADAL" clId="{E48DF9AC-E2D1-854F-9309-40775AC0F3FC}" dt="2022-02-06T21:53:55.702" v="1044"/>
          <ac:spMkLst>
            <pc:docMk/>
            <pc:sldMk cId="1337155471" sldId="371"/>
            <ac:spMk id="63" creationId="{2CFB1C1A-889B-184B-B19E-32CACBA8486E}"/>
          </ac:spMkLst>
        </pc:spChg>
        <pc:spChg chg="add del mod">
          <ac:chgData name="Puneet Agarwal" userId="5598ee11-02e9-4699-9622-e28b7f4b43ef" providerId="ADAL" clId="{E48DF9AC-E2D1-854F-9309-40775AC0F3FC}" dt="2022-02-06T21:53:55.702" v="1044"/>
          <ac:spMkLst>
            <pc:docMk/>
            <pc:sldMk cId="1337155471" sldId="371"/>
            <ac:spMk id="64" creationId="{EC30E0D6-6BF5-7D48-8E2A-4BF5A26F0B74}"/>
          </ac:spMkLst>
        </pc:spChg>
        <pc:spChg chg="add del mod">
          <ac:chgData name="Puneet Agarwal" userId="5598ee11-02e9-4699-9622-e28b7f4b43ef" providerId="ADAL" clId="{E48DF9AC-E2D1-854F-9309-40775AC0F3FC}" dt="2022-02-06T21:53:55.702" v="1044"/>
          <ac:spMkLst>
            <pc:docMk/>
            <pc:sldMk cId="1337155471" sldId="371"/>
            <ac:spMk id="65" creationId="{BE8B9406-0F52-1840-9DCC-8AB5912EA0BB}"/>
          </ac:spMkLst>
        </pc:spChg>
        <pc:spChg chg="add del mod">
          <ac:chgData name="Puneet Agarwal" userId="5598ee11-02e9-4699-9622-e28b7f4b43ef" providerId="ADAL" clId="{E48DF9AC-E2D1-854F-9309-40775AC0F3FC}" dt="2022-02-06T21:53:55.702" v="1044"/>
          <ac:spMkLst>
            <pc:docMk/>
            <pc:sldMk cId="1337155471" sldId="371"/>
            <ac:spMk id="66" creationId="{E74872F9-4A99-E64D-A346-E4134AC5003E}"/>
          </ac:spMkLst>
        </pc:spChg>
        <pc:spChg chg="add del mod">
          <ac:chgData name="Puneet Agarwal" userId="5598ee11-02e9-4699-9622-e28b7f4b43ef" providerId="ADAL" clId="{E48DF9AC-E2D1-854F-9309-40775AC0F3FC}" dt="2022-02-06T21:53:55.702" v="1044"/>
          <ac:spMkLst>
            <pc:docMk/>
            <pc:sldMk cId="1337155471" sldId="371"/>
            <ac:spMk id="67" creationId="{1B6787B4-87C3-E742-978C-933282B4BC2D}"/>
          </ac:spMkLst>
        </pc:spChg>
        <pc:spChg chg="add del mod">
          <ac:chgData name="Puneet Agarwal" userId="5598ee11-02e9-4699-9622-e28b7f4b43ef" providerId="ADAL" clId="{E48DF9AC-E2D1-854F-9309-40775AC0F3FC}" dt="2022-02-06T21:54:07.706" v="1047" actId="478"/>
          <ac:spMkLst>
            <pc:docMk/>
            <pc:sldMk cId="1337155471" sldId="371"/>
            <ac:spMk id="69" creationId="{D1BC07EF-F1F9-F947-90E5-EE02BD497013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75" creationId="{76BFF089-88F4-B34D-B00D-C28B57C33792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77" creationId="{A73395A9-0C42-3A47-8FA8-B61EA50BAC0E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78" creationId="{08C58FB8-DA2A-8D49-A9E4-06E48815E707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79" creationId="{FEAB8846-0C60-8046-B691-9CBF7B658286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80" creationId="{FFDF39DD-92AB-8B4A-B109-B4EE3A74033A}"/>
          </ac:spMkLst>
        </pc:spChg>
        <pc:spChg chg="add mod">
          <ac:chgData name="Puneet Agarwal" userId="5598ee11-02e9-4699-9622-e28b7f4b43ef" providerId="ADAL" clId="{E48DF9AC-E2D1-854F-9309-40775AC0F3FC}" dt="2022-02-06T21:56:22.156" v="1095" actId="1076"/>
          <ac:spMkLst>
            <pc:docMk/>
            <pc:sldMk cId="1337155471" sldId="371"/>
            <ac:spMk id="81" creationId="{A07DF2A3-FEB0-D846-98D2-A360AA64E634}"/>
          </ac:spMkLst>
        </pc:sp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8" creationId="{E91846D0-A320-5344-A35E-ADC0F84FD4ED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10" creationId="{7D72B171-E599-B24D-BC8A-02CCF3383858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12" creationId="{84A1C176-D3DB-3941-9323-7C50DF708F8F}"/>
          </ac:cxnSpMkLst>
        </pc:cxnChg>
        <pc:cxnChg chg="add del mod">
          <ac:chgData name="Puneet Agarwal" userId="5598ee11-02e9-4699-9622-e28b7f4b43ef" providerId="ADAL" clId="{E48DF9AC-E2D1-854F-9309-40775AC0F3FC}" dt="2022-02-06T21:17:05.706" v="329"/>
          <ac:cxnSpMkLst>
            <pc:docMk/>
            <pc:sldMk cId="1337155471" sldId="371"/>
            <ac:cxnSpMk id="13" creationId="{E9763583-2D3C-B947-96B7-F4FFDE7AB6D0}"/>
          </ac:cxnSpMkLst>
        </pc:cxnChg>
        <pc:cxnChg chg="add del mod">
          <ac:chgData name="Puneet Agarwal" userId="5598ee11-02e9-4699-9622-e28b7f4b43ef" providerId="ADAL" clId="{E48DF9AC-E2D1-854F-9309-40775AC0F3FC}" dt="2022-02-06T21:17:05.706" v="329"/>
          <ac:cxnSpMkLst>
            <pc:docMk/>
            <pc:sldMk cId="1337155471" sldId="371"/>
            <ac:cxnSpMk id="14" creationId="{D9DDA6EC-4895-0346-9DD9-F90721E10A22}"/>
          </ac:cxnSpMkLst>
        </pc:cxnChg>
        <pc:cxnChg chg="add del mod">
          <ac:chgData name="Puneet Agarwal" userId="5598ee11-02e9-4699-9622-e28b7f4b43ef" providerId="ADAL" clId="{E48DF9AC-E2D1-854F-9309-40775AC0F3FC}" dt="2022-02-06T21:17:04.872" v="327"/>
          <ac:cxnSpMkLst>
            <pc:docMk/>
            <pc:sldMk cId="1337155471" sldId="371"/>
            <ac:cxnSpMk id="15" creationId="{3968CDDD-6151-6E44-B8B8-3D8EBE44C790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17" creationId="{6B226A0C-AD09-8B4E-84D1-15210AF08587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18" creationId="{58F689CB-3E02-984D-9FD2-A2B2305AAB3D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19" creationId="{052E961C-D9F8-6942-BD47-87229035DE76}"/>
          </ac:cxnSpMkLst>
        </pc:cxnChg>
        <pc:cxnChg chg="add del mod">
          <ac:chgData name="Puneet Agarwal" userId="5598ee11-02e9-4699-9622-e28b7f4b43ef" providerId="ADAL" clId="{E48DF9AC-E2D1-854F-9309-40775AC0F3FC}" dt="2022-02-06T21:22:45.691" v="488" actId="478"/>
          <ac:cxnSpMkLst>
            <pc:docMk/>
            <pc:sldMk cId="1337155471" sldId="371"/>
            <ac:cxnSpMk id="28" creationId="{62DD673B-67C3-B843-B599-4204694E87F8}"/>
          </ac:cxnSpMkLst>
        </pc:cxnChg>
        <pc:cxnChg chg="add del mod">
          <ac:chgData name="Puneet Agarwal" userId="5598ee11-02e9-4699-9622-e28b7f4b43ef" providerId="ADAL" clId="{E48DF9AC-E2D1-854F-9309-40775AC0F3FC}" dt="2022-02-06T21:22:45.691" v="488" actId="478"/>
          <ac:cxnSpMkLst>
            <pc:docMk/>
            <pc:sldMk cId="1337155471" sldId="371"/>
            <ac:cxnSpMk id="29" creationId="{2C812372-C6FC-DA46-956B-A1ED3DF55397}"/>
          </ac:cxnSpMkLst>
        </pc:cxnChg>
        <pc:cxnChg chg="add del mod">
          <ac:chgData name="Puneet Agarwal" userId="5598ee11-02e9-4699-9622-e28b7f4b43ef" providerId="ADAL" clId="{E48DF9AC-E2D1-854F-9309-40775AC0F3FC}" dt="2022-02-06T21:22:45.691" v="488" actId="478"/>
          <ac:cxnSpMkLst>
            <pc:docMk/>
            <pc:sldMk cId="1337155471" sldId="371"/>
            <ac:cxnSpMk id="30" creationId="{7023B74C-BF19-CD44-BA6A-DE1F75465C5F}"/>
          </ac:cxnSpMkLst>
        </pc:cxnChg>
        <pc:cxnChg chg="add del mod">
          <ac:chgData name="Puneet Agarwal" userId="5598ee11-02e9-4699-9622-e28b7f4b43ef" providerId="ADAL" clId="{E48DF9AC-E2D1-854F-9309-40775AC0F3FC}" dt="2022-02-06T21:22:45.691" v="488" actId="478"/>
          <ac:cxnSpMkLst>
            <pc:docMk/>
            <pc:sldMk cId="1337155471" sldId="371"/>
            <ac:cxnSpMk id="31" creationId="{1FE9D37D-B42F-604D-A5A3-20003425C7DD}"/>
          </ac:cxnSpMkLst>
        </pc:cxnChg>
        <pc:cxnChg chg="add del mod">
          <ac:chgData name="Puneet Agarwal" userId="5598ee11-02e9-4699-9622-e28b7f4b43ef" providerId="ADAL" clId="{E48DF9AC-E2D1-854F-9309-40775AC0F3FC}" dt="2022-02-06T21:22:45.691" v="488" actId="478"/>
          <ac:cxnSpMkLst>
            <pc:docMk/>
            <pc:sldMk cId="1337155471" sldId="371"/>
            <ac:cxnSpMk id="32" creationId="{C68B9DA8-3241-CB4E-BB9A-8A8A4F7C8575}"/>
          </ac:cxnSpMkLst>
        </pc:cxnChg>
        <pc:cxnChg chg="add del mod">
          <ac:chgData name="Puneet Agarwal" userId="5598ee11-02e9-4699-9622-e28b7f4b43ef" providerId="ADAL" clId="{E48DF9AC-E2D1-854F-9309-40775AC0F3FC}" dt="2022-02-06T21:22:45.691" v="488" actId="478"/>
          <ac:cxnSpMkLst>
            <pc:docMk/>
            <pc:sldMk cId="1337155471" sldId="371"/>
            <ac:cxnSpMk id="33" creationId="{62C78911-F916-0A48-88A5-4EB8E6F9A7C5}"/>
          </ac:cxnSpMkLst>
        </pc:cxnChg>
        <pc:cxnChg chg="add del mod">
          <ac:chgData name="Puneet Agarwal" userId="5598ee11-02e9-4699-9622-e28b7f4b43ef" providerId="ADAL" clId="{E48DF9AC-E2D1-854F-9309-40775AC0F3FC}" dt="2022-02-06T21:24:20.499" v="511" actId="478"/>
          <ac:cxnSpMkLst>
            <pc:docMk/>
            <pc:sldMk cId="1337155471" sldId="371"/>
            <ac:cxnSpMk id="41" creationId="{72D00123-2A54-4B4D-8D05-038E70A1C75D}"/>
          </ac:cxnSpMkLst>
        </pc:cxnChg>
        <pc:cxnChg chg="add del mod">
          <ac:chgData name="Puneet Agarwal" userId="5598ee11-02e9-4699-9622-e28b7f4b43ef" providerId="ADAL" clId="{E48DF9AC-E2D1-854F-9309-40775AC0F3FC}" dt="2022-02-06T21:24:22.122" v="512" actId="478"/>
          <ac:cxnSpMkLst>
            <pc:docMk/>
            <pc:sldMk cId="1337155471" sldId="371"/>
            <ac:cxnSpMk id="45" creationId="{09EEDFB1-4A64-FD4F-80BD-0583B37B058D}"/>
          </ac:cxnSpMkLst>
        </pc:cxnChg>
        <pc:cxnChg chg="add del mod">
          <ac:chgData name="Puneet Agarwal" userId="5598ee11-02e9-4699-9622-e28b7f4b43ef" providerId="ADAL" clId="{E48DF9AC-E2D1-854F-9309-40775AC0F3FC}" dt="2022-02-06T21:24:25.418" v="514" actId="478"/>
          <ac:cxnSpMkLst>
            <pc:docMk/>
            <pc:sldMk cId="1337155471" sldId="371"/>
            <ac:cxnSpMk id="47" creationId="{23F7759B-48FA-F94E-AA4A-EE25A9CA53C2}"/>
          </ac:cxnSpMkLst>
        </pc:cxnChg>
        <pc:cxnChg chg="add del mod">
          <ac:chgData name="Puneet Agarwal" userId="5598ee11-02e9-4699-9622-e28b7f4b43ef" providerId="ADAL" clId="{E48DF9AC-E2D1-854F-9309-40775AC0F3FC}" dt="2022-02-06T21:24:23.594" v="513" actId="478"/>
          <ac:cxnSpMkLst>
            <pc:docMk/>
            <pc:sldMk cId="1337155471" sldId="371"/>
            <ac:cxnSpMk id="48" creationId="{A8242225-55C0-8F45-8D0C-69E7621E5673}"/>
          </ac:cxnSpMkLst>
        </pc:cxnChg>
        <pc:cxnChg chg="add del mod">
          <ac:chgData name="Puneet Agarwal" userId="5598ee11-02e9-4699-9622-e28b7f4b43ef" providerId="ADAL" clId="{E48DF9AC-E2D1-854F-9309-40775AC0F3FC}" dt="2022-02-06T21:24:09.766" v="509"/>
          <ac:cxnSpMkLst>
            <pc:docMk/>
            <pc:sldMk cId="1337155471" sldId="371"/>
            <ac:cxnSpMk id="49" creationId="{F0F02F9C-9167-AB4C-B004-AEDCB3D830C4}"/>
          </ac:cxnSpMkLst>
        </pc:cxnChg>
        <pc:cxnChg chg="add del mod">
          <ac:chgData name="Puneet Agarwal" userId="5598ee11-02e9-4699-9622-e28b7f4b43ef" providerId="ADAL" clId="{E48DF9AC-E2D1-854F-9309-40775AC0F3FC}" dt="2022-02-06T21:52:37.416" v="1016"/>
          <ac:cxnSpMkLst>
            <pc:docMk/>
            <pc:sldMk cId="1337155471" sldId="371"/>
            <ac:cxnSpMk id="51" creationId="{EFB92261-E9A8-EE48-946E-80D71A1BC4A6}"/>
          </ac:cxnSpMkLst>
        </pc:cxnChg>
        <pc:cxnChg chg="add del mod">
          <ac:chgData name="Puneet Agarwal" userId="5598ee11-02e9-4699-9622-e28b7f4b43ef" providerId="ADAL" clId="{E48DF9AC-E2D1-854F-9309-40775AC0F3FC}" dt="2022-02-06T21:53:55.702" v="1044"/>
          <ac:cxnSpMkLst>
            <pc:docMk/>
            <pc:sldMk cId="1337155471" sldId="371"/>
            <ac:cxnSpMk id="54" creationId="{CD07C33A-19AC-F04D-AD39-A5EB2290753D}"/>
          </ac:cxnSpMkLst>
        </pc:cxnChg>
        <pc:cxnChg chg="add del mod">
          <ac:chgData name="Puneet Agarwal" userId="5598ee11-02e9-4699-9622-e28b7f4b43ef" providerId="ADAL" clId="{E48DF9AC-E2D1-854F-9309-40775AC0F3FC}" dt="2022-02-06T21:53:55.702" v="1044"/>
          <ac:cxnSpMkLst>
            <pc:docMk/>
            <pc:sldMk cId="1337155471" sldId="371"/>
            <ac:cxnSpMk id="56" creationId="{7C6B2283-5E0E-7043-9938-D3BC4EBAFEAF}"/>
          </ac:cxnSpMkLst>
        </pc:cxnChg>
        <pc:cxnChg chg="add del mod">
          <ac:chgData name="Puneet Agarwal" userId="5598ee11-02e9-4699-9622-e28b7f4b43ef" providerId="ADAL" clId="{E48DF9AC-E2D1-854F-9309-40775AC0F3FC}" dt="2022-02-06T21:53:55.702" v="1044"/>
          <ac:cxnSpMkLst>
            <pc:docMk/>
            <pc:sldMk cId="1337155471" sldId="371"/>
            <ac:cxnSpMk id="57" creationId="{F513ABFB-F7B4-2845-883D-8CF215C1D331}"/>
          </ac:cxnSpMkLst>
        </pc:cxnChg>
        <pc:cxnChg chg="add del mod">
          <ac:chgData name="Puneet Agarwal" userId="5598ee11-02e9-4699-9622-e28b7f4b43ef" providerId="ADAL" clId="{E48DF9AC-E2D1-854F-9309-40775AC0F3FC}" dt="2022-02-06T21:53:55.702" v="1044"/>
          <ac:cxnSpMkLst>
            <pc:docMk/>
            <pc:sldMk cId="1337155471" sldId="371"/>
            <ac:cxnSpMk id="58" creationId="{6551B6BB-1656-6E46-B095-E75B48C5FE1B}"/>
          </ac:cxnSpMkLst>
        </pc:cxnChg>
        <pc:cxnChg chg="add del mod">
          <ac:chgData name="Puneet Agarwal" userId="5598ee11-02e9-4699-9622-e28b7f4b43ef" providerId="ADAL" clId="{E48DF9AC-E2D1-854F-9309-40775AC0F3FC}" dt="2022-02-06T21:53:55.702" v="1044"/>
          <ac:cxnSpMkLst>
            <pc:docMk/>
            <pc:sldMk cId="1337155471" sldId="371"/>
            <ac:cxnSpMk id="59" creationId="{91379297-BFFF-F348-A7DD-E796074491A5}"/>
          </ac:cxnSpMkLst>
        </pc:cxnChg>
        <pc:cxnChg chg="add del mod">
          <ac:chgData name="Puneet Agarwal" userId="5598ee11-02e9-4699-9622-e28b7f4b43ef" providerId="ADAL" clId="{E48DF9AC-E2D1-854F-9309-40775AC0F3FC}" dt="2022-02-06T21:53:55.702" v="1044"/>
          <ac:cxnSpMkLst>
            <pc:docMk/>
            <pc:sldMk cId="1337155471" sldId="371"/>
            <ac:cxnSpMk id="60" creationId="{DA5D8189-983C-AB46-898A-F96037180D1C}"/>
          </ac:cxnSpMkLst>
        </pc:cxnChg>
        <pc:cxnChg chg="add del mod">
          <ac:chgData name="Puneet Agarwal" userId="5598ee11-02e9-4699-9622-e28b7f4b43ef" providerId="ADAL" clId="{E48DF9AC-E2D1-854F-9309-40775AC0F3FC}" dt="2022-02-06T21:53:55.702" v="1044"/>
          <ac:cxnSpMkLst>
            <pc:docMk/>
            <pc:sldMk cId="1337155471" sldId="371"/>
            <ac:cxnSpMk id="62" creationId="{5C4383C2-D9A2-814D-ABF6-B9119A1BD381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68" creationId="{7C5921D8-8664-9445-A917-3218E083215C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70" creationId="{21B2395C-7FD3-AF4D-8E39-5A5D7BED5F1E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71" creationId="{68A0736C-2E15-2D43-B33D-C3ED9A8E89D5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72" creationId="{18BCDEE5-5AB5-1C42-9A5D-57AB7AA40EF9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73" creationId="{C3F48232-F8DF-E646-A555-E2084303EB4C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74" creationId="{2541DAC5-273C-8E4E-BDEA-BEB3E4F2737D}"/>
          </ac:cxnSpMkLst>
        </pc:cxnChg>
        <pc:cxnChg chg="add mod">
          <ac:chgData name="Puneet Agarwal" userId="5598ee11-02e9-4699-9622-e28b7f4b43ef" providerId="ADAL" clId="{E48DF9AC-E2D1-854F-9309-40775AC0F3FC}" dt="2022-02-06T21:56:22.156" v="1095" actId="1076"/>
          <ac:cxnSpMkLst>
            <pc:docMk/>
            <pc:sldMk cId="1337155471" sldId="371"/>
            <ac:cxnSpMk id="76" creationId="{C031BAAE-88AD-1541-A87B-428E5DD58B4B}"/>
          </ac:cxnSpMkLst>
        </pc:cxnChg>
      </pc:sldChg>
      <pc:sldChg chg="addSp delSp modSp add del mod">
        <pc:chgData name="Puneet Agarwal" userId="5598ee11-02e9-4699-9622-e28b7f4b43ef" providerId="ADAL" clId="{E48DF9AC-E2D1-854F-9309-40775AC0F3FC}" dt="2022-02-06T21:56:59.212" v="1097" actId="2696"/>
        <pc:sldMkLst>
          <pc:docMk/>
          <pc:sldMk cId="1721107876" sldId="372"/>
        </pc:sldMkLst>
        <pc:spChg chg="mod">
          <ac:chgData name="Puneet Agarwal" userId="5598ee11-02e9-4699-9622-e28b7f4b43ef" providerId="ADAL" clId="{E48DF9AC-E2D1-854F-9309-40775AC0F3FC}" dt="2022-02-06T21:25:39.906" v="588" actId="20577"/>
          <ac:spMkLst>
            <pc:docMk/>
            <pc:sldMk cId="1721107876" sldId="372"/>
            <ac:spMk id="27" creationId="{494579FF-D304-A94A-A397-691A88F4AFF6}"/>
          </ac:spMkLst>
        </pc:spChg>
        <pc:spChg chg="add mod">
          <ac:chgData name="Puneet Agarwal" userId="5598ee11-02e9-4699-9622-e28b7f4b43ef" providerId="ADAL" clId="{E48DF9AC-E2D1-854F-9309-40775AC0F3FC}" dt="2022-02-06T21:34:36.618" v="780" actId="1076"/>
          <ac:spMkLst>
            <pc:docMk/>
            <pc:sldMk cId="1721107876" sldId="372"/>
            <ac:spMk id="28" creationId="{A12077E7-D31E-7C43-BDF4-F155896A0FDE}"/>
          </ac:spMkLst>
        </pc:spChg>
        <pc:spChg chg="add mod">
          <ac:chgData name="Puneet Agarwal" userId="5598ee11-02e9-4699-9622-e28b7f4b43ef" providerId="ADAL" clId="{E48DF9AC-E2D1-854F-9309-40775AC0F3FC}" dt="2022-02-06T21:34:44.909" v="783" actId="1076"/>
          <ac:spMkLst>
            <pc:docMk/>
            <pc:sldMk cId="1721107876" sldId="372"/>
            <ac:spMk id="30" creationId="{CF447788-A76C-5E4E-8263-D999E46E4FD3}"/>
          </ac:spMkLst>
        </pc:spChg>
        <pc:spChg chg="add mod">
          <ac:chgData name="Puneet Agarwal" userId="5598ee11-02e9-4699-9622-e28b7f4b43ef" providerId="ADAL" clId="{E48DF9AC-E2D1-854F-9309-40775AC0F3FC}" dt="2022-02-06T21:34:53.763" v="787" actId="20577"/>
          <ac:spMkLst>
            <pc:docMk/>
            <pc:sldMk cId="1721107876" sldId="372"/>
            <ac:spMk id="31" creationId="{5B1243FE-9BAE-A64D-B027-E524ADAB2C14}"/>
          </ac:spMkLst>
        </pc:spChg>
        <pc:spChg chg="add mod">
          <ac:chgData name="Puneet Agarwal" userId="5598ee11-02e9-4699-9622-e28b7f4b43ef" providerId="ADAL" clId="{E48DF9AC-E2D1-854F-9309-40775AC0F3FC}" dt="2022-02-06T21:35:03.915" v="791" actId="20577"/>
          <ac:spMkLst>
            <pc:docMk/>
            <pc:sldMk cId="1721107876" sldId="372"/>
            <ac:spMk id="32" creationId="{C6B415A4-47A5-BF41-8F04-752AD0FD933B}"/>
          </ac:spMkLst>
        </pc:spChg>
        <pc:spChg chg="add mod">
          <ac:chgData name="Puneet Agarwal" userId="5598ee11-02e9-4699-9622-e28b7f4b43ef" providerId="ADAL" clId="{E48DF9AC-E2D1-854F-9309-40775AC0F3FC}" dt="2022-02-06T21:35:16.010" v="797" actId="14100"/>
          <ac:spMkLst>
            <pc:docMk/>
            <pc:sldMk cId="1721107876" sldId="372"/>
            <ac:spMk id="33" creationId="{6619642F-EF6B-7B45-874D-F9DC53CBB958}"/>
          </ac:spMkLst>
        </pc:spChg>
        <pc:spChg chg="add mod">
          <ac:chgData name="Puneet Agarwal" userId="5598ee11-02e9-4699-9622-e28b7f4b43ef" providerId="ADAL" clId="{E48DF9AC-E2D1-854F-9309-40775AC0F3FC}" dt="2022-02-06T21:35:29.972" v="799" actId="1076"/>
          <ac:spMkLst>
            <pc:docMk/>
            <pc:sldMk cId="1721107876" sldId="372"/>
            <ac:spMk id="34" creationId="{E12F2D79-A80E-144B-806C-1B9CDB348F42}"/>
          </ac:spMkLst>
        </pc:spChg>
        <pc:spChg chg="add del mod">
          <ac:chgData name="Puneet Agarwal" userId="5598ee11-02e9-4699-9622-e28b7f4b43ef" providerId="ADAL" clId="{E48DF9AC-E2D1-854F-9309-40775AC0F3FC}" dt="2022-02-06T21:53:46.827" v="1042"/>
          <ac:spMkLst>
            <pc:docMk/>
            <pc:sldMk cId="1721107876" sldId="372"/>
            <ac:spMk id="36" creationId="{9A97E413-9F87-0046-B519-DFD2C74278ED}"/>
          </ac:spMkLst>
        </pc:spChg>
        <pc:spChg chg="add del mod">
          <ac:chgData name="Puneet Agarwal" userId="5598ee11-02e9-4699-9622-e28b7f4b43ef" providerId="ADAL" clId="{E48DF9AC-E2D1-854F-9309-40775AC0F3FC}" dt="2022-02-06T21:53:46.827" v="1042"/>
          <ac:spMkLst>
            <pc:docMk/>
            <pc:sldMk cId="1721107876" sldId="372"/>
            <ac:spMk id="43" creationId="{995F9C15-A60E-9B4D-965C-EA2DBA4DBC67}"/>
          </ac:spMkLst>
        </pc:spChg>
        <pc:spChg chg="add del mod">
          <ac:chgData name="Puneet Agarwal" userId="5598ee11-02e9-4699-9622-e28b7f4b43ef" providerId="ADAL" clId="{E48DF9AC-E2D1-854F-9309-40775AC0F3FC}" dt="2022-02-06T21:53:46.827" v="1042"/>
          <ac:spMkLst>
            <pc:docMk/>
            <pc:sldMk cId="1721107876" sldId="372"/>
            <ac:spMk id="46" creationId="{331F1522-ADF4-834E-A943-6E3B05B3576C}"/>
          </ac:spMkLst>
        </pc:spChg>
        <pc:spChg chg="add del mod">
          <ac:chgData name="Puneet Agarwal" userId="5598ee11-02e9-4699-9622-e28b7f4b43ef" providerId="ADAL" clId="{E48DF9AC-E2D1-854F-9309-40775AC0F3FC}" dt="2022-02-06T21:53:46.827" v="1042"/>
          <ac:spMkLst>
            <pc:docMk/>
            <pc:sldMk cId="1721107876" sldId="372"/>
            <ac:spMk id="49" creationId="{4784CDBC-46D4-FC45-BFBA-B49F5744556D}"/>
          </ac:spMkLst>
        </pc:spChg>
        <pc:spChg chg="add del mod">
          <ac:chgData name="Puneet Agarwal" userId="5598ee11-02e9-4699-9622-e28b7f4b43ef" providerId="ADAL" clId="{E48DF9AC-E2D1-854F-9309-40775AC0F3FC}" dt="2022-02-06T21:53:46.827" v="1042"/>
          <ac:spMkLst>
            <pc:docMk/>
            <pc:sldMk cId="1721107876" sldId="372"/>
            <ac:spMk id="50" creationId="{CF1234BA-AA47-B541-873A-222FCCFF0738}"/>
          </ac:spMkLst>
        </pc:spChg>
        <pc:spChg chg="add del mod">
          <ac:chgData name="Puneet Agarwal" userId="5598ee11-02e9-4699-9622-e28b7f4b43ef" providerId="ADAL" clId="{E48DF9AC-E2D1-854F-9309-40775AC0F3FC}" dt="2022-02-06T21:53:46.827" v="1042"/>
          <ac:spMkLst>
            <pc:docMk/>
            <pc:sldMk cId="1721107876" sldId="372"/>
            <ac:spMk id="51" creationId="{D5914772-5B65-DB44-8229-0AEDC2899907}"/>
          </ac:spMkLst>
        </pc:spChg>
        <pc:spChg chg="add del mod">
          <ac:chgData name="Puneet Agarwal" userId="5598ee11-02e9-4699-9622-e28b7f4b43ef" providerId="ADAL" clId="{E48DF9AC-E2D1-854F-9309-40775AC0F3FC}" dt="2022-02-06T21:53:46.827" v="1042"/>
          <ac:spMkLst>
            <pc:docMk/>
            <pc:sldMk cId="1721107876" sldId="372"/>
            <ac:spMk id="52" creationId="{B32AFB05-C1C7-624A-B13B-AC2379C1E584}"/>
          </ac:spMkLst>
        </pc:spChg>
        <pc:cxnChg chg="add mod">
          <ac:chgData name="Puneet Agarwal" userId="5598ee11-02e9-4699-9622-e28b7f4b43ef" providerId="ADAL" clId="{E48DF9AC-E2D1-854F-9309-40775AC0F3FC}" dt="2022-02-06T21:24:38.749" v="516" actId="1076"/>
          <ac:cxnSpMkLst>
            <pc:docMk/>
            <pc:sldMk cId="1721107876" sldId="372"/>
            <ac:cxnSpMk id="20" creationId="{9555AA37-D527-CE45-955C-F8096038C1F4}"/>
          </ac:cxnSpMkLst>
        </pc:cxnChg>
        <pc:cxnChg chg="add mod">
          <ac:chgData name="Puneet Agarwal" userId="5598ee11-02e9-4699-9622-e28b7f4b43ef" providerId="ADAL" clId="{E48DF9AC-E2D1-854F-9309-40775AC0F3FC}" dt="2022-02-06T21:26:02.136" v="601" actId="1038"/>
          <ac:cxnSpMkLst>
            <pc:docMk/>
            <pc:sldMk cId="1721107876" sldId="372"/>
            <ac:cxnSpMk id="29" creationId="{5DBF57A7-1E70-A648-921D-8762E9E808CD}"/>
          </ac:cxnSpMkLst>
        </pc:cxnChg>
        <pc:cxnChg chg="add del mod">
          <ac:chgData name="Puneet Agarwal" userId="5598ee11-02e9-4699-9622-e28b7f4b43ef" providerId="ADAL" clId="{E48DF9AC-E2D1-854F-9309-40775AC0F3FC}" dt="2022-02-06T21:53:46.827" v="1042"/>
          <ac:cxnSpMkLst>
            <pc:docMk/>
            <pc:sldMk cId="1721107876" sldId="372"/>
            <ac:cxnSpMk id="35" creationId="{4C60B385-4AAD-5F44-AA9E-A76DBFAEFB6A}"/>
          </ac:cxnSpMkLst>
        </pc:cxnChg>
        <pc:cxnChg chg="add del mod">
          <ac:chgData name="Puneet Agarwal" userId="5598ee11-02e9-4699-9622-e28b7f4b43ef" providerId="ADAL" clId="{E48DF9AC-E2D1-854F-9309-40775AC0F3FC}" dt="2022-02-06T21:53:46.827" v="1042"/>
          <ac:cxnSpMkLst>
            <pc:docMk/>
            <pc:sldMk cId="1721107876" sldId="372"/>
            <ac:cxnSpMk id="37" creationId="{662B1C57-24E9-D342-BBB0-2DF0CB5F88F3}"/>
          </ac:cxnSpMkLst>
        </pc:cxnChg>
        <pc:cxnChg chg="add del mod">
          <ac:chgData name="Puneet Agarwal" userId="5598ee11-02e9-4699-9622-e28b7f4b43ef" providerId="ADAL" clId="{E48DF9AC-E2D1-854F-9309-40775AC0F3FC}" dt="2022-02-06T21:53:46.827" v="1042"/>
          <ac:cxnSpMkLst>
            <pc:docMk/>
            <pc:sldMk cId="1721107876" sldId="372"/>
            <ac:cxnSpMk id="38" creationId="{E55C672D-CFB8-B749-A526-F59E51253D6D}"/>
          </ac:cxnSpMkLst>
        </pc:cxnChg>
        <pc:cxnChg chg="add del mod">
          <ac:chgData name="Puneet Agarwal" userId="5598ee11-02e9-4699-9622-e28b7f4b43ef" providerId="ADAL" clId="{E48DF9AC-E2D1-854F-9309-40775AC0F3FC}" dt="2022-02-06T21:53:46.827" v="1042"/>
          <ac:cxnSpMkLst>
            <pc:docMk/>
            <pc:sldMk cId="1721107876" sldId="372"/>
            <ac:cxnSpMk id="39" creationId="{683F5595-B8CA-924A-B1D8-C2CA2E706347}"/>
          </ac:cxnSpMkLst>
        </pc:cxnChg>
        <pc:cxnChg chg="add del mod">
          <ac:chgData name="Puneet Agarwal" userId="5598ee11-02e9-4699-9622-e28b7f4b43ef" providerId="ADAL" clId="{E48DF9AC-E2D1-854F-9309-40775AC0F3FC}" dt="2022-02-06T21:53:46.827" v="1042"/>
          <ac:cxnSpMkLst>
            <pc:docMk/>
            <pc:sldMk cId="1721107876" sldId="372"/>
            <ac:cxnSpMk id="40" creationId="{BEA3DEE8-5FED-D046-8498-6D98576E4446}"/>
          </ac:cxnSpMkLst>
        </pc:cxnChg>
        <pc:cxnChg chg="add del mod">
          <ac:chgData name="Puneet Agarwal" userId="5598ee11-02e9-4699-9622-e28b7f4b43ef" providerId="ADAL" clId="{E48DF9AC-E2D1-854F-9309-40775AC0F3FC}" dt="2022-02-06T21:53:46.827" v="1042"/>
          <ac:cxnSpMkLst>
            <pc:docMk/>
            <pc:sldMk cId="1721107876" sldId="372"/>
            <ac:cxnSpMk id="42" creationId="{3A648965-2FBF-5641-AD93-2FB6D6516CF0}"/>
          </ac:cxnSpMkLst>
        </pc:cxnChg>
        <pc:cxnChg chg="add del mod">
          <ac:chgData name="Puneet Agarwal" userId="5598ee11-02e9-4699-9622-e28b7f4b43ef" providerId="ADAL" clId="{E48DF9AC-E2D1-854F-9309-40775AC0F3FC}" dt="2022-02-06T21:53:46.827" v="1042"/>
          <ac:cxnSpMkLst>
            <pc:docMk/>
            <pc:sldMk cId="1721107876" sldId="372"/>
            <ac:cxnSpMk id="44" creationId="{0C3DB6AB-9327-7C44-968C-43C10C71557E}"/>
          </ac:cxnSpMkLst>
        </pc:cxnChg>
      </pc:sldChg>
      <pc:sldChg chg="addSp modSp add mod">
        <pc:chgData name="Puneet Agarwal" userId="5598ee11-02e9-4699-9622-e28b7f4b43ef" providerId="ADAL" clId="{E48DF9AC-E2D1-854F-9309-40775AC0F3FC}" dt="2022-02-06T22:00:50.615" v="1198" actId="1076"/>
        <pc:sldMkLst>
          <pc:docMk/>
          <pc:sldMk cId="2407528099" sldId="372"/>
        </pc:sldMkLst>
        <pc:spChg chg="add mod">
          <ac:chgData name="Puneet Agarwal" userId="5598ee11-02e9-4699-9622-e28b7f4b43ef" providerId="ADAL" clId="{E48DF9AC-E2D1-854F-9309-40775AC0F3FC}" dt="2022-02-06T21:58:24.734" v="1106" actId="1076"/>
          <ac:spMkLst>
            <pc:docMk/>
            <pc:sldMk cId="2407528099" sldId="372"/>
            <ac:spMk id="2" creationId="{C5526C82-C11A-2B47-AB5A-8331B533F487}"/>
          </ac:spMkLst>
        </pc:spChg>
        <pc:spChg chg="add mod">
          <ac:chgData name="Puneet Agarwal" userId="5598ee11-02e9-4699-9622-e28b7f4b43ef" providerId="ADAL" clId="{E48DF9AC-E2D1-854F-9309-40775AC0F3FC}" dt="2022-02-06T21:58:26.577" v="1107" actId="1076"/>
          <ac:spMkLst>
            <pc:docMk/>
            <pc:sldMk cId="2407528099" sldId="372"/>
            <ac:spMk id="29" creationId="{3971C7E9-71C5-8440-8BEB-EE080C7F8419}"/>
          </ac:spMkLst>
        </pc:spChg>
        <pc:spChg chg="add mod">
          <ac:chgData name="Puneet Agarwal" userId="5598ee11-02e9-4699-9622-e28b7f4b43ef" providerId="ADAL" clId="{E48DF9AC-E2D1-854F-9309-40775AC0F3FC}" dt="2022-02-06T21:59:48.767" v="1142" actId="1076"/>
          <ac:spMkLst>
            <pc:docMk/>
            <pc:sldMk cId="2407528099" sldId="372"/>
            <ac:spMk id="30" creationId="{C9DA98EC-8A1A-FE4B-978A-0AA57FBBA883}"/>
          </ac:spMkLst>
        </pc:spChg>
        <pc:spChg chg="add mod">
          <ac:chgData name="Puneet Agarwal" userId="5598ee11-02e9-4699-9622-e28b7f4b43ef" providerId="ADAL" clId="{E48DF9AC-E2D1-854F-9309-40775AC0F3FC}" dt="2022-02-06T21:59:51.789" v="1143" actId="1076"/>
          <ac:spMkLst>
            <pc:docMk/>
            <pc:sldMk cId="2407528099" sldId="372"/>
            <ac:spMk id="31" creationId="{8BBF2A39-74C9-884A-B1EA-5292DAE8BBBA}"/>
          </ac:spMkLst>
        </pc:spChg>
        <pc:spChg chg="add mod">
          <ac:chgData name="Puneet Agarwal" userId="5598ee11-02e9-4699-9622-e28b7f4b43ef" providerId="ADAL" clId="{E48DF9AC-E2D1-854F-9309-40775AC0F3FC}" dt="2022-02-06T21:59:22.212" v="1131" actId="1076"/>
          <ac:spMkLst>
            <pc:docMk/>
            <pc:sldMk cId="2407528099" sldId="372"/>
            <ac:spMk id="32" creationId="{3303ED83-0849-D346-B812-6F0E5D4D9AFD}"/>
          </ac:spMkLst>
        </pc:spChg>
        <pc:spChg chg="add mod">
          <ac:chgData name="Puneet Agarwal" userId="5598ee11-02e9-4699-9622-e28b7f4b43ef" providerId="ADAL" clId="{E48DF9AC-E2D1-854F-9309-40775AC0F3FC}" dt="2022-02-06T21:59:26.154" v="1133" actId="1076"/>
          <ac:spMkLst>
            <pc:docMk/>
            <pc:sldMk cId="2407528099" sldId="372"/>
            <ac:spMk id="33" creationId="{B43D3B1A-5364-2842-ADA9-B38922A746CE}"/>
          </ac:spMkLst>
        </pc:spChg>
        <pc:spChg chg="add mod">
          <ac:chgData name="Puneet Agarwal" userId="5598ee11-02e9-4699-9622-e28b7f4b43ef" providerId="ADAL" clId="{E48DF9AC-E2D1-854F-9309-40775AC0F3FC}" dt="2022-02-06T21:59:30.152" v="1134" actId="1076"/>
          <ac:spMkLst>
            <pc:docMk/>
            <pc:sldMk cId="2407528099" sldId="372"/>
            <ac:spMk id="34" creationId="{85F00481-A77D-9747-840C-EFCF55B793BC}"/>
          </ac:spMkLst>
        </pc:spChg>
        <pc:spChg chg="add mod">
          <ac:chgData name="Puneet Agarwal" userId="5598ee11-02e9-4699-9622-e28b7f4b43ef" providerId="ADAL" clId="{E48DF9AC-E2D1-854F-9309-40775AC0F3FC}" dt="2022-02-06T21:59:31.455" v="1135" actId="1076"/>
          <ac:spMkLst>
            <pc:docMk/>
            <pc:sldMk cId="2407528099" sldId="372"/>
            <ac:spMk id="35" creationId="{02C3A47B-DED4-6F41-9766-3CB68F227923}"/>
          </ac:spMkLst>
        </pc:spChg>
        <pc:spChg chg="add mod">
          <ac:chgData name="Puneet Agarwal" userId="5598ee11-02e9-4699-9622-e28b7f4b43ef" providerId="ADAL" clId="{E48DF9AC-E2D1-854F-9309-40775AC0F3FC}" dt="2022-02-06T21:59:32.700" v="1136" actId="1076"/>
          <ac:spMkLst>
            <pc:docMk/>
            <pc:sldMk cId="2407528099" sldId="372"/>
            <ac:spMk id="36" creationId="{59855001-7D02-7241-9B67-F3E43EEFAC14}"/>
          </ac:spMkLst>
        </pc:spChg>
        <pc:spChg chg="add mod">
          <ac:chgData name="Puneet Agarwal" userId="5598ee11-02e9-4699-9622-e28b7f4b43ef" providerId="ADAL" clId="{E48DF9AC-E2D1-854F-9309-40775AC0F3FC}" dt="2022-02-06T21:59:07.469" v="1124" actId="1076"/>
          <ac:spMkLst>
            <pc:docMk/>
            <pc:sldMk cId="2407528099" sldId="372"/>
            <ac:spMk id="37" creationId="{04C3DEE6-F8D8-754B-AE77-BDCAADF16F7A}"/>
          </ac:spMkLst>
        </pc:spChg>
        <pc:spChg chg="add mod">
          <ac:chgData name="Puneet Agarwal" userId="5598ee11-02e9-4699-9622-e28b7f4b43ef" providerId="ADAL" clId="{E48DF9AC-E2D1-854F-9309-40775AC0F3FC}" dt="2022-02-06T21:59:35.649" v="1137" actId="1076"/>
          <ac:spMkLst>
            <pc:docMk/>
            <pc:sldMk cId="2407528099" sldId="372"/>
            <ac:spMk id="38" creationId="{7B9D8EFD-3E26-3841-930F-D7EF66DC08C1}"/>
          </ac:spMkLst>
        </pc:spChg>
        <pc:spChg chg="add mod">
          <ac:chgData name="Puneet Agarwal" userId="5598ee11-02e9-4699-9622-e28b7f4b43ef" providerId="ADAL" clId="{E48DF9AC-E2D1-854F-9309-40775AC0F3FC}" dt="2022-02-06T21:59:37.132" v="1138" actId="1076"/>
          <ac:spMkLst>
            <pc:docMk/>
            <pc:sldMk cId="2407528099" sldId="372"/>
            <ac:spMk id="39" creationId="{D437D37D-A328-0F44-99F8-BC8B21906FBA}"/>
          </ac:spMkLst>
        </pc:spChg>
        <pc:spChg chg="add mod">
          <ac:chgData name="Puneet Agarwal" userId="5598ee11-02e9-4699-9622-e28b7f4b43ef" providerId="ADAL" clId="{E48DF9AC-E2D1-854F-9309-40775AC0F3FC}" dt="2022-02-06T21:59:38.883" v="1139" actId="1076"/>
          <ac:spMkLst>
            <pc:docMk/>
            <pc:sldMk cId="2407528099" sldId="372"/>
            <ac:spMk id="40" creationId="{4DC17AC3-E0BD-D642-81BB-60FA3FFB86C7}"/>
          </ac:spMkLst>
        </pc:spChg>
        <pc:spChg chg="add mod">
          <ac:chgData name="Puneet Agarwal" userId="5598ee11-02e9-4699-9622-e28b7f4b43ef" providerId="ADAL" clId="{E48DF9AC-E2D1-854F-9309-40775AC0F3FC}" dt="2022-02-06T21:59:44.376" v="1141" actId="1076"/>
          <ac:spMkLst>
            <pc:docMk/>
            <pc:sldMk cId="2407528099" sldId="372"/>
            <ac:spMk id="41" creationId="{7774C6D9-C3A2-9945-B752-9306E31AD610}"/>
          </ac:spMkLst>
        </pc:spChg>
        <pc:spChg chg="add mod">
          <ac:chgData name="Puneet Agarwal" userId="5598ee11-02e9-4699-9622-e28b7f4b43ef" providerId="ADAL" clId="{E48DF9AC-E2D1-854F-9309-40775AC0F3FC}" dt="2022-02-06T22:00:50.615" v="1198" actId="1076"/>
          <ac:spMkLst>
            <pc:docMk/>
            <pc:sldMk cId="2407528099" sldId="372"/>
            <ac:spMk id="42" creationId="{C44E3C47-0A9F-8F4D-BF53-0A7C7A7A04CD}"/>
          </ac:spMkLst>
        </pc:spChg>
      </pc:sldChg>
      <pc:sldChg chg="addSp delSp modSp add del mod">
        <pc:chgData name="Puneet Agarwal" userId="5598ee11-02e9-4699-9622-e28b7f4b43ef" providerId="ADAL" clId="{E48DF9AC-E2D1-854F-9309-40775AC0F3FC}" dt="2022-02-06T21:21:27.772" v="473" actId="2890"/>
        <pc:sldMkLst>
          <pc:docMk/>
          <pc:sldMk cId="2951436838" sldId="372"/>
        </pc:sldMkLst>
        <pc:spChg chg="add del mod">
          <ac:chgData name="Puneet Agarwal" userId="5598ee11-02e9-4699-9622-e28b7f4b43ef" providerId="ADAL" clId="{E48DF9AC-E2D1-854F-9309-40775AC0F3FC}" dt="2022-02-06T21:21:27.179" v="472"/>
          <ac:spMkLst>
            <pc:docMk/>
            <pc:sldMk cId="2951436838" sldId="372"/>
            <ac:spMk id="31" creationId="{C8F5737C-94B6-0D45-AB32-DB643B5778E3}"/>
          </ac:spMkLst>
        </pc:spChg>
        <pc:spChg chg="add del mod">
          <ac:chgData name="Puneet Agarwal" userId="5598ee11-02e9-4699-9622-e28b7f4b43ef" providerId="ADAL" clId="{E48DF9AC-E2D1-854F-9309-40775AC0F3FC}" dt="2022-02-06T21:21:27.179" v="472"/>
          <ac:spMkLst>
            <pc:docMk/>
            <pc:sldMk cId="2951436838" sldId="372"/>
            <ac:spMk id="32" creationId="{0BCBB3B4-78AC-3F42-9365-DC24D954618C}"/>
          </ac:spMkLst>
        </pc:spChg>
        <pc:spChg chg="add del mod">
          <ac:chgData name="Puneet Agarwal" userId="5598ee11-02e9-4699-9622-e28b7f4b43ef" providerId="ADAL" clId="{E48DF9AC-E2D1-854F-9309-40775AC0F3FC}" dt="2022-02-06T21:21:27.179" v="472"/>
          <ac:spMkLst>
            <pc:docMk/>
            <pc:sldMk cId="2951436838" sldId="372"/>
            <ac:spMk id="33" creationId="{FDFBAED1-36BC-2B41-859B-AFDBE6C39AEC}"/>
          </ac:spMkLst>
        </pc:spChg>
        <pc:spChg chg="add del mod">
          <ac:chgData name="Puneet Agarwal" userId="5598ee11-02e9-4699-9622-e28b7f4b43ef" providerId="ADAL" clId="{E48DF9AC-E2D1-854F-9309-40775AC0F3FC}" dt="2022-02-06T21:21:27.179" v="472"/>
          <ac:spMkLst>
            <pc:docMk/>
            <pc:sldMk cId="2951436838" sldId="372"/>
            <ac:spMk id="34" creationId="{48A12E8B-F2E3-8145-AF38-93A46C9ADA47}"/>
          </ac:spMkLst>
        </pc:spChg>
        <pc:spChg chg="add del mod">
          <ac:chgData name="Puneet Agarwal" userId="5598ee11-02e9-4699-9622-e28b7f4b43ef" providerId="ADAL" clId="{E48DF9AC-E2D1-854F-9309-40775AC0F3FC}" dt="2022-02-06T21:21:27.179" v="472"/>
          <ac:spMkLst>
            <pc:docMk/>
            <pc:sldMk cId="2951436838" sldId="372"/>
            <ac:spMk id="35" creationId="{0D448DBB-AE58-A645-8AB4-5651C64865F1}"/>
          </ac:spMkLst>
        </pc:spChg>
        <pc:cxnChg chg="add del mod">
          <ac:chgData name="Puneet Agarwal" userId="5598ee11-02e9-4699-9622-e28b7f4b43ef" providerId="ADAL" clId="{E48DF9AC-E2D1-854F-9309-40775AC0F3FC}" dt="2022-02-06T21:21:27.179" v="472"/>
          <ac:cxnSpMkLst>
            <pc:docMk/>
            <pc:sldMk cId="2951436838" sldId="372"/>
            <ac:cxnSpMk id="15" creationId="{F158C103-F015-F440-A484-6875C5009D41}"/>
          </ac:cxnSpMkLst>
        </pc:cxnChg>
        <pc:cxnChg chg="add del mod">
          <ac:chgData name="Puneet Agarwal" userId="5598ee11-02e9-4699-9622-e28b7f4b43ef" providerId="ADAL" clId="{E48DF9AC-E2D1-854F-9309-40775AC0F3FC}" dt="2022-02-06T21:21:27.179" v="472"/>
          <ac:cxnSpMkLst>
            <pc:docMk/>
            <pc:sldMk cId="2951436838" sldId="372"/>
            <ac:cxnSpMk id="16" creationId="{52F2D2F4-AA33-7F41-AAE5-0CA7B3903523}"/>
          </ac:cxnSpMkLst>
        </pc:cxnChg>
        <pc:cxnChg chg="add del mod">
          <ac:chgData name="Puneet Agarwal" userId="5598ee11-02e9-4699-9622-e28b7f4b43ef" providerId="ADAL" clId="{E48DF9AC-E2D1-854F-9309-40775AC0F3FC}" dt="2022-02-06T21:21:27.179" v="472"/>
          <ac:cxnSpMkLst>
            <pc:docMk/>
            <pc:sldMk cId="2951436838" sldId="372"/>
            <ac:cxnSpMk id="20" creationId="{B6AEFB5F-0606-3247-B207-15CF149F6346}"/>
          </ac:cxnSpMkLst>
        </pc:cxnChg>
        <pc:cxnChg chg="add del mod">
          <ac:chgData name="Puneet Agarwal" userId="5598ee11-02e9-4699-9622-e28b7f4b43ef" providerId="ADAL" clId="{E48DF9AC-E2D1-854F-9309-40775AC0F3FC}" dt="2022-02-06T21:21:27.179" v="472"/>
          <ac:cxnSpMkLst>
            <pc:docMk/>
            <pc:sldMk cId="2951436838" sldId="372"/>
            <ac:cxnSpMk id="28" creationId="{88402393-CDE3-8345-B446-B9F6BA1391CA}"/>
          </ac:cxnSpMkLst>
        </pc:cxnChg>
        <pc:cxnChg chg="add del mod">
          <ac:chgData name="Puneet Agarwal" userId="5598ee11-02e9-4699-9622-e28b7f4b43ef" providerId="ADAL" clId="{E48DF9AC-E2D1-854F-9309-40775AC0F3FC}" dt="2022-02-06T21:21:27.179" v="472"/>
          <ac:cxnSpMkLst>
            <pc:docMk/>
            <pc:sldMk cId="2951436838" sldId="372"/>
            <ac:cxnSpMk id="29" creationId="{D41186A2-5F13-D445-940E-EE2035EC06C6}"/>
          </ac:cxnSpMkLst>
        </pc:cxnChg>
        <pc:cxnChg chg="add del mod">
          <ac:chgData name="Puneet Agarwal" userId="5598ee11-02e9-4699-9622-e28b7f4b43ef" providerId="ADAL" clId="{E48DF9AC-E2D1-854F-9309-40775AC0F3FC}" dt="2022-02-06T21:21:27.179" v="472"/>
          <ac:cxnSpMkLst>
            <pc:docMk/>
            <pc:sldMk cId="2951436838" sldId="372"/>
            <ac:cxnSpMk id="30" creationId="{A59485DC-0A55-A949-8C9A-0E377BB30BD3}"/>
          </ac:cxnSpMkLst>
        </pc:cxnChg>
      </pc:sldChg>
      <pc:sldChg chg="addSp delSp modSp add del mod">
        <pc:chgData name="Puneet Agarwal" userId="5598ee11-02e9-4699-9622-e28b7f4b43ef" providerId="ADAL" clId="{E48DF9AC-E2D1-854F-9309-40775AC0F3FC}" dt="2022-02-06T21:47:31.216" v="901" actId="2696"/>
        <pc:sldMkLst>
          <pc:docMk/>
          <pc:sldMk cId="1286382087" sldId="373"/>
        </pc:sldMkLst>
        <pc:spChg chg="add mod">
          <ac:chgData name="Puneet Agarwal" userId="5598ee11-02e9-4699-9622-e28b7f4b43ef" providerId="ADAL" clId="{E48DF9AC-E2D1-854F-9309-40775AC0F3FC}" dt="2022-02-06T21:27:00.975" v="608" actId="207"/>
          <ac:spMkLst>
            <pc:docMk/>
            <pc:sldMk cId="1286382087" sldId="373"/>
            <ac:spMk id="2" creationId="{6AF6C003-3565-4644-80CA-8F9638D700AA}"/>
          </ac:spMkLst>
        </pc:spChg>
        <pc:spChg chg="del">
          <ac:chgData name="Puneet Agarwal" userId="5598ee11-02e9-4699-9622-e28b7f4b43ef" providerId="ADAL" clId="{E48DF9AC-E2D1-854F-9309-40775AC0F3FC}" dt="2022-02-06T21:26:31.968" v="603" actId="478"/>
          <ac:spMkLst>
            <pc:docMk/>
            <pc:sldMk cId="1286382087" sldId="373"/>
            <ac:spMk id="27" creationId="{494579FF-D304-A94A-A397-691A88F4AFF6}"/>
          </ac:spMkLst>
        </pc:spChg>
        <pc:spChg chg="del">
          <ac:chgData name="Puneet Agarwal" userId="5598ee11-02e9-4699-9622-e28b7f4b43ef" providerId="ADAL" clId="{E48DF9AC-E2D1-854F-9309-40775AC0F3FC}" dt="2022-02-06T21:35:43.380" v="802" actId="478"/>
          <ac:spMkLst>
            <pc:docMk/>
            <pc:sldMk cId="1286382087" sldId="373"/>
            <ac:spMk id="28" creationId="{A12077E7-D31E-7C43-BDF4-F155896A0FDE}"/>
          </ac:spMkLst>
        </pc:spChg>
        <pc:spChg chg="add mod">
          <ac:chgData name="Puneet Agarwal" userId="5598ee11-02e9-4699-9622-e28b7f4b43ef" providerId="ADAL" clId="{E48DF9AC-E2D1-854F-9309-40775AC0F3FC}" dt="2022-02-06T21:27:09.507" v="610" actId="1076"/>
          <ac:spMkLst>
            <pc:docMk/>
            <pc:sldMk cId="1286382087" sldId="373"/>
            <ac:spMk id="30" creationId="{E9CE77A2-C9C5-FB4A-A2FA-8FD828E48230}"/>
          </ac:spMkLst>
        </pc:spChg>
        <pc:spChg chg="add mod">
          <ac:chgData name="Puneet Agarwal" userId="5598ee11-02e9-4699-9622-e28b7f4b43ef" providerId="ADAL" clId="{E48DF9AC-E2D1-854F-9309-40775AC0F3FC}" dt="2022-02-06T21:27:14.364" v="612" actId="1076"/>
          <ac:spMkLst>
            <pc:docMk/>
            <pc:sldMk cId="1286382087" sldId="373"/>
            <ac:spMk id="31" creationId="{698CA3AF-0FD5-1E40-B391-0BFD55BBF9DB}"/>
          </ac:spMkLst>
        </pc:spChg>
        <pc:spChg chg="add mod">
          <ac:chgData name="Puneet Agarwal" userId="5598ee11-02e9-4699-9622-e28b7f4b43ef" providerId="ADAL" clId="{E48DF9AC-E2D1-854F-9309-40775AC0F3FC}" dt="2022-02-06T21:27:19.994" v="614" actId="1076"/>
          <ac:spMkLst>
            <pc:docMk/>
            <pc:sldMk cId="1286382087" sldId="373"/>
            <ac:spMk id="32" creationId="{C88A3039-5FC1-2243-8C70-FA6F4F8B0BA9}"/>
          </ac:spMkLst>
        </pc:spChg>
        <pc:spChg chg="add mod">
          <ac:chgData name="Puneet Agarwal" userId="5598ee11-02e9-4699-9622-e28b7f4b43ef" providerId="ADAL" clId="{E48DF9AC-E2D1-854F-9309-40775AC0F3FC}" dt="2022-02-06T21:27:23.427" v="616" actId="1076"/>
          <ac:spMkLst>
            <pc:docMk/>
            <pc:sldMk cId="1286382087" sldId="373"/>
            <ac:spMk id="33" creationId="{4BF789AF-FA3D-2B47-83A6-AE6F73F5B954}"/>
          </ac:spMkLst>
        </pc:spChg>
        <pc:spChg chg="add mod">
          <ac:chgData name="Puneet Agarwal" userId="5598ee11-02e9-4699-9622-e28b7f4b43ef" providerId="ADAL" clId="{E48DF9AC-E2D1-854F-9309-40775AC0F3FC}" dt="2022-02-06T21:27:27.269" v="618" actId="1076"/>
          <ac:spMkLst>
            <pc:docMk/>
            <pc:sldMk cId="1286382087" sldId="373"/>
            <ac:spMk id="34" creationId="{90782DF1-C591-3543-8DD4-E2A7CD385191}"/>
          </ac:spMkLst>
        </pc:spChg>
        <pc:spChg chg="add mod">
          <ac:chgData name="Puneet Agarwal" userId="5598ee11-02e9-4699-9622-e28b7f4b43ef" providerId="ADAL" clId="{E48DF9AC-E2D1-854F-9309-40775AC0F3FC}" dt="2022-02-06T21:27:31.467" v="620" actId="1076"/>
          <ac:spMkLst>
            <pc:docMk/>
            <pc:sldMk cId="1286382087" sldId="373"/>
            <ac:spMk id="35" creationId="{3AADC0F4-7E0C-F742-B0C2-D06BF5E33F28}"/>
          </ac:spMkLst>
        </pc:spChg>
        <pc:spChg chg="add mod">
          <ac:chgData name="Puneet Agarwal" userId="5598ee11-02e9-4699-9622-e28b7f4b43ef" providerId="ADAL" clId="{E48DF9AC-E2D1-854F-9309-40775AC0F3FC}" dt="2022-02-06T21:27:35.649" v="622" actId="1076"/>
          <ac:spMkLst>
            <pc:docMk/>
            <pc:sldMk cId="1286382087" sldId="373"/>
            <ac:spMk id="36" creationId="{C95FF23D-7BE9-5C4A-BC70-FC887F80C67F}"/>
          </ac:spMkLst>
        </pc:spChg>
        <pc:spChg chg="add mod">
          <ac:chgData name="Puneet Agarwal" userId="5598ee11-02e9-4699-9622-e28b7f4b43ef" providerId="ADAL" clId="{E48DF9AC-E2D1-854F-9309-40775AC0F3FC}" dt="2022-02-06T21:27:38.526" v="624" actId="1076"/>
          <ac:spMkLst>
            <pc:docMk/>
            <pc:sldMk cId="1286382087" sldId="373"/>
            <ac:spMk id="37" creationId="{5A757412-91B8-DB45-A69D-E28C5370643D}"/>
          </ac:spMkLst>
        </pc:spChg>
        <pc:spChg chg="add mod">
          <ac:chgData name="Puneet Agarwal" userId="5598ee11-02e9-4699-9622-e28b7f4b43ef" providerId="ADAL" clId="{E48DF9AC-E2D1-854F-9309-40775AC0F3FC}" dt="2022-02-06T21:27:42.400" v="626" actId="1076"/>
          <ac:spMkLst>
            <pc:docMk/>
            <pc:sldMk cId="1286382087" sldId="373"/>
            <ac:spMk id="38" creationId="{C68DC7DE-1654-3842-B007-68C0FBB08C13}"/>
          </ac:spMkLst>
        </pc:spChg>
        <pc:spChg chg="add mod">
          <ac:chgData name="Puneet Agarwal" userId="5598ee11-02e9-4699-9622-e28b7f4b43ef" providerId="ADAL" clId="{E48DF9AC-E2D1-854F-9309-40775AC0F3FC}" dt="2022-02-06T21:27:45.949" v="628" actId="1076"/>
          <ac:spMkLst>
            <pc:docMk/>
            <pc:sldMk cId="1286382087" sldId="373"/>
            <ac:spMk id="39" creationId="{138298F0-1BB8-9548-8E2F-2FCC097E3E19}"/>
          </ac:spMkLst>
        </pc:spChg>
        <pc:spChg chg="add mod">
          <ac:chgData name="Puneet Agarwal" userId="5598ee11-02e9-4699-9622-e28b7f4b43ef" providerId="ADAL" clId="{E48DF9AC-E2D1-854F-9309-40775AC0F3FC}" dt="2022-02-06T21:27:49.888" v="630" actId="1076"/>
          <ac:spMkLst>
            <pc:docMk/>
            <pc:sldMk cId="1286382087" sldId="373"/>
            <ac:spMk id="40" creationId="{431FE7B2-F204-9D44-8F7A-A8F014652BF1}"/>
          </ac:spMkLst>
        </pc:spChg>
        <pc:spChg chg="add mod">
          <ac:chgData name="Puneet Agarwal" userId="5598ee11-02e9-4699-9622-e28b7f4b43ef" providerId="ADAL" clId="{E48DF9AC-E2D1-854F-9309-40775AC0F3FC}" dt="2022-02-06T21:27:53.257" v="632" actId="1076"/>
          <ac:spMkLst>
            <pc:docMk/>
            <pc:sldMk cId="1286382087" sldId="373"/>
            <ac:spMk id="42" creationId="{BF47A9BC-A47C-2D42-A3FC-52AA247165C8}"/>
          </ac:spMkLst>
        </pc:spChg>
        <pc:spChg chg="add mod">
          <ac:chgData name="Puneet Agarwal" userId="5598ee11-02e9-4699-9622-e28b7f4b43ef" providerId="ADAL" clId="{E48DF9AC-E2D1-854F-9309-40775AC0F3FC}" dt="2022-02-06T21:27:57.238" v="634" actId="1076"/>
          <ac:spMkLst>
            <pc:docMk/>
            <pc:sldMk cId="1286382087" sldId="373"/>
            <ac:spMk id="43" creationId="{8D949E1C-6864-2E4F-90BE-74E31185A09F}"/>
          </ac:spMkLst>
        </pc:spChg>
        <pc:spChg chg="add mod">
          <ac:chgData name="Puneet Agarwal" userId="5598ee11-02e9-4699-9622-e28b7f4b43ef" providerId="ADAL" clId="{E48DF9AC-E2D1-854F-9309-40775AC0F3FC}" dt="2022-02-06T21:28:03.418" v="636" actId="1076"/>
          <ac:spMkLst>
            <pc:docMk/>
            <pc:sldMk cId="1286382087" sldId="373"/>
            <ac:spMk id="44" creationId="{BDD9265B-5CAC-C240-92EC-68F4DB24942F}"/>
          </ac:spMkLst>
        </pc:spChg>
        <pc:spChg chg="add del mod">
          <ac:chgData name="Puneet Agarwal" userId="5598ee11-02e9-4699-9622-e28b7f4b43ef" providerId="ADAL" clId="{E48DF9AC-E2D1-854F-9309-40775AC0F3FC}" dt="2022-02-06T21:35:41.898" v="801"/>
          <ac:spMkLst>
            <pc:docMk/>
            <pc:sldMk cId="1286382087" sldId="373"/>
            <ac:spMk id="46" creationId="{BDE1DD4D-91A4-2246-9CB0-1684EBC014DC}"/>
          </ac:spMkLst>
        </pc:spChg>
        <pc:spChg chg="add del mod">
          <ac:chgData name="Puneet Agarwal" userId="5598ee11-02e9-4699-9622-e28b7f4b43ef" providerId="ADAL" clId="{E48DF9AC-E2D1-854F-9309-40775AC0F3FC}" dt="2022-02-06T21:35:41.898" v="801"/>
          <ac:spMkLst>
            <pc:docMk/>
            <pc:sldMk cId="1286382087" sldId="373"/>
            <ac:spMk id="49" creationId="{B6E95CDF-C6F8-BD49-A77A-219A4B502226}"/>
          </ac:spMkLst>
        </pc:spChg>
        <pc:spChg chg="add del mod">
          <ac:chgData name="Puneet Agarwal" userId="5598ee11-02e9-4699-9622-e28b7f4b43ef" providerId="ADAL" clId="{E48DF9AC-E2D1-854F-9309-40775AC0F3FC}" dt="2022-02-06T21:35:41.898" v="801"/>
          <ac:spMkLst>
            <pc:docMk/>
            <pc:sldMk cId="1286382087" sldId="373"/>
            <ac:spMk id="50" creationId="{74DE449A-DEE6-0242-B8EC-313D47D0E8D8}"/>
          </ac:spMkLst>
        </pc:spChg>
        <pc:spChg chg="add del mod">
          <ac:chgData name="Puneet Agarwal" userId="5598ee11-02e9-4699-9622-e28b7f4b43ef" providerId="ADAL" clId="{E48DF9AC-E2D1-854F-9309-40775AC0F3FC}" dt="2022-02-06T21:35:41.898" v="801"/>
          <ac:spMkLst>
            <pc:docMk/>
            <pc:sldMk cId="1286382087" sldId="373"/>
            <ac:spMk id="51" creationId="{AF835CB7-55BD-D548-90FC-3CF38DEC32C2}"/>
          </ac:spMkLst>
        </pc:spChg>
        <pc:spChg chg="add del mod">
          <ac:chgData name="Puneet Agarwal" userId="5598ee11-02e9-4699-9622-e28b7f4b43ef" providerId="ADAL" clId="{E48DF9AC-E2D1-854F-9309-40775AC0F3FC}" dt="2022-02-06T21:35:41.898" v="801"/>
          <ac:spMkLst>
            <pc:docMk/>
            <pc:sldMk cId="1286382087" sldId="373"/>
            <ac:spMk id="52" creationId="{A5025002-FE75-2545-A357-5CFEAEE1920E}"/>
          </ac:spMkLst>
        </pc:spChg>
        <pc:spChg chg="add del mod">
          <ac:chgData name="Puneet Agarwal" userId="5598ee11-02e9-4699-9622-e28b7f4b43ef" providerId="ADAL" clId="{E48DF9AC-E2D1-854F-9309-40775AC0F3FC}" dt="2022-02-06T21:35:41.898" v="801"/>
          <ac:spMkLst>
            <pc:docMk/>
            <pc:sldMk cId="1286382087" sldId="373"/>
            <ac:spMk id="53" creationId="{C7E08BAE-C6FF-6A44-8487-42FC9DA87246}"/>
          </ac:spMkLst>
        </pc:spChg>
        <pc:spChg chg="add mod">
          <ac:chgData name="Puneet Agarwal" userId="5598ee11-02e9-4699-9622-e28b7f4b43ef" providerId="ADAL" clId="{E48DF9AC-E2D1-854F-9309-40775AC0F3FC}" dt="2022-02-06T21:35:44.402" v="803"/>
          <ac:spMkLst>
            <pc:docMk/>
            <pc:sldMk cId="1286382087" sldId="373"/>
            <ac:spMk id="54" creationId="{7541586B-D74E-B541-80CB-7FE3D1EBB316}"/>
          </ac:spMkLst>
        </pc:spChg>
        <pc:spChg chg="add mod">
          <ac:chgData name="Puneet Agarwal" userId="5598ee11-02e9-4699-9622-e28b7f4b43ef" providerId="ADAL" clId="{E48DF9AC-E2D1-854F-9309-40775AC0F3FC}" dt="2022-02-06T21:35:44.402" v="803"/>
          <ac:spMkLst>
            <pc:docMk/>
            <pc:sldMk cId="1286382087" sldId="373"/>
            <ac:spMk id="55" creationId="{DF6D512E-9819-C84A-A1BA-F58AB066D456}"/>
          </ac:spMkLst>
        </pc:spChg>
        <pc:spChg chg="add mod">
          <ac:chgData name="Puneet Agarwal" userId="5598ee11-02e9-4699-9622-e28b7f4b43ef" providerId="ADAL" clId="{E48DF9AC-E2D1-854F-9309-40775AC0F3FC}" dt="2022-02-06T21:35:44.402" v="803"/>
          <ac:spMkLst>
            <pc:docMk/>
            <pc:sldMk cId="1286382087" sldId="373"/>
            <ac:spMk id="56" creationId="{731120E7-3A9D-6046-BD95-007412B89E97}"/>
          </ac:spMkLst>
        </pc:spChg>
        <pc:spChg chg="add mod">
          <ac:chgData name="Puneet Agarwal" userId="5598ee11-02e9-4699-9622-e28b7f4b43ef" providerId="ADAL" clId="{E48DF9AC-E2D1-854F-9309-40775AC0F3FC}" dt="2022-02-06T21:35:44.402" v="803"/>
          <ac:spMkLst>
            <pc:docMk/>
            <pc:sldMk cId="1286382087" sldId="373"/>
            <ac:spMk id="57" creationId="{619CD277-F087-154C-B1F3-53AEF360DF19}"/>
          </ac:spMkLst>
        </pc:spChg>
        <pc:spChg chg="add mod">
          <ac:chgData name="Puneet Agarwal" userId="5598ee11-02e9-4699-9622-e28b7f4b43ef" providerId="ADAL" clId="{E48DF9AC-E2D1-854F-9309-40775AC0F3FC}" dt="2022-02-06T21:35:44.402" v="803"/>
          <ac:spMkLst>
            <pc:docMk/>
            <pc:sldMk cId="1286382087" sldId="373"/>
            <ac:spMk id="58" creationId="{8AFDB374-CE38-FB4B-BE4F-4F42E59928FD}"/>
          </ac:spMkLst>
        </pc:spChg>
        <pc:spChg chg="add mod">
          <ac:chgData name="Puneet Agarwal" userId="5598ee11-02e9-4699-9622-e28b7f4b43ef" providerId="ADAL" clId="{E48DF9AC-E2D1-854F-9309-40775AC0F3FC}" dt="2022-02-06T21:35:44.402" v="803"/>
          <ac:spMkLst>
            <pc:docMk/>
            <pc:sldMk cId="1286382087" sldId="373"/>
            <ac:spMk id="59" creationId="{FDD1D2A4-2ECE-594B-A924-BB6B2C9F3492}"/>
          </ac:spMkLst>
        </pc:spChg>
        <pc:cxnChg chg="add del">
          <ac:chgData name="Puneet Agarwal" userId="5598ee11-02e9-4699-9622-e28b7f4b43ef" providerId="ADAL" clId="{E48DF9AC-E2D1-854F-9309-40775AC0F3FC}" dt="2022-02-06T21:28:32.168" v="638" actId="478"/>
          <ac:cxnSpMkLst>
            <pc:docMk/>
            <pc:sldMk cId="1286382087" sldId="373"/>
            <ac:cxnSpMk id="4" creationId="{9CB57310-6F72-C347-9322-F120DACC2AF8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6T22:30:25.402" v="2207" actId="20577"/>
        <pc:sldMkLst>
          <pc:docMk/>
          <pc:sldMk cId="2132847835" sldId="373"/>
        </pc:sldMkLst>
        <pc:spChg chg="add del mod">
          <ac:chgData name="Puneet Agarwal" userId="5598ee11-02e9-4699-9622-e28b7f4b43ef" providerId="ADAL" clId="{E48DF9AC-E2D1-854F-9309-40775AC0F3FC}" dt="2022-02-06T22:30:09.410" v="2149" actId="478"/>
          <ac:spMkLst>
            <pc:docMk/>
            <pc:sldMk cId="2132847835" sldId="373"/>
            <ac:spMk id="15" creationId="{176AC80D-37DB-244D-884B-9A5F237EF42A}"/>
          </ac:spMkLst>
        </pc:spChg>
        <pc:spChg chg="add del mod">
          <ac:chgData name="Puneet Agarwal" userId="5598ee11-02e9-4699-9622-e28b7f4b43ef" providerId="ADAL" clId="{E48DF9AC-E2D1-854F-9309-40775AC0F3FC}" dt="2022-02-06T22:30:25.402" v="2207" actId="20577"/>
          <ac:spMkLst>
            <pc:docMk/>
            <pc:sldMk cId="2132847835" sldId="373"/>
            <ac:spMk id="42" creationId="{C44E3C47-0A9F-8F4D-BF53-0A7C7A7A04CD}"/>
          </ac:spMkLst>
        </pc:spChg>
        <pc:cxnChg chg="add mod">
          <ac:chgData name="Puneet Agarwal" userId="5598ee11-02e9-4699-9622-e28b7f4b43ef" providerId="ADAL" clId="{E48DF9AC-E2D1-854F-9309-40775AC0F3FC}" dt="2022-02-06T22:01:41.613" v="1202" actId="1582"/>
          <ac:cxnSpMkLst>
            <pc:docMk/>
            <pc:sldMk cId="2132847835" sldId="373"/>
            <ac:cxnSpMk id="4" creationId="{E6B602B3-A1B0-354A-BF0A-BFD07EC9F494}"/>
          </ac:cxnSpMkLst>
        </pc:cxnChg>
        <pc:cxnChg chg="add del mod">
          <ac:chgData name="Puneet Agarwal" userId="5598ee11-02e9-4699-9622-e28b7f4b43ef" providerId="ADAL" clId="{E48DF9AC-E2D1-854F-9309-40775AC0F3FC}" dt="2022-02-06T22:02:54.425" v="1260" actId="478"/>
          <ac:cxnSpMkLst>
            <pc:docMk/>
            <pc:sldMk cId="2132847835" sldId="373"/>
            <ac:cxnSpMk id="6" creationId="{8B10DB1D-8A65-3446-8D87-69569EC8F2DC}"/>
          </ac:cxnSpMkLst>
        </pc:cxnChg>
        <pc:cxnChg chg="add del mod">
          <ac:chgData name="Puneet Agarwal" userId="5598ee11-02e9-4699-9622-e28b7f4b43ef" providerId="ADAL" clId="{E48DF9AC-E2D1-854F-9309-40775AC0F3FC}" dt="2022-02-06T22:30:07.607" v="2148" actId="478"/>
          <ac:cxnSpMkLst>
            <pc:docMk/>
            <pc:sldMk cId="2132847835" sldId="373"/>
            <ac:cxnSpMk id="9" creationId="{9075A8A5-5F4A-634F-86C3-B3357D64DD2B}"/>
          </ac:cxnSpMkLst>
        </pc:cxnChg>
      </pc:sldChg>
      <pc:sldChg chg="addSp delSp modSp add del mod">
        <pc:chgData name="Puneet Agarwal" userId="5598ee11-02e9-4699-9622-e28b7f4b43ef" providerId="ADAL" clId="{E48DF9AC-E2D1-854F-9309-40775AC0F3FC}" dt="2022-02-06T21:47:29.020" v="897" actId="2696"/>
        <pc:sldMkLst>
          <pc:docMk/>
          <pc:sldMk cId="506491088" sldId="374"/>
        </pc:sldMkLst>
        <pc:spChg chg="del mod">
          <ac:chgData name="Puneet Agarwal" userId="5598ee11-02e9-4699-9622-e28b7f4b43ef" providerId="ADAL" clId="{E48DF9AC-E2D1-854F-9309-40775AC0F3FC}" dt="2022-02-06T21:35:51.693" v="805" actId="478"/>
          <ac:spMkLst>
            <pc:docMk/>
            <pc:sldMk cId="506491088" sldId="374"/>
            <ac:spMk id="28" creationId="{A12077E7-D31E-7C43-BDF4-F155896A0FDE}"/>
          </ac:spMkLst>
        </pc:spChg>
        <pc:spChg chg="add mod">
          <ac:chgData name="Puneet Agarwal" userId="5598ee11-02e9-4699-9622-e28b7f4b43ef" providerId="ADAL" clId="{E48DF9AC-E2D1-854F-9309-40775AC0F3FC}" dt="2022-02-06T21:30:08.911" v="683" actId="14100"/>
          <ac:spMkLst>
            <pc:docMk/>
            <pc:sldMk cId="506491088" sldId="374"/>
            <ac:spMk id="46" creationId="{F817729F-50F8-994D-8F33-FC44FA9F4F88}"/>
          </ac:spMkLst>
        </pc:spChg>
        <pc:spChg chg="add mod">
          <ac:chgData name="Puneet Agarwal" userId="5598ee11-02e9-4699-9622-e28b7f4b43ef" providerId="ADAL" clId="{E48DF9AC-E2D1-854F-9309-40775AC0F3FC}" dt="2022-02-06T21:35:52.470" v="806"/>
          <ac:spMkLst>
            <pc:docMk/>
            <pc:sldMk cId="506491088" sldId="374"/>
            <ac:spMk id="49" creationId="{1A0A2B6A-94C6-B245-B2EE-28AD86B479AB}"/>
          </ac:spMkLst>
        </pc:spChg>
        <pc:spChg chg="add mod">
          <ac:chgData name="Puneet Agarwal" userId="5598ee11-02e9-4699-9622-e28b7f4b43ef" providerId="ADAL" clId="{E48DF9AC-E2D1-854F-9309-40775AC0F3FC}" dt="2022-02-06T21:35:52.470" v="806"/>
          <ac:spMkLst>
            <pc:docMk/>
            <pc:sldMk cId="506491088" sldId="374"/>
            <ac:spMk id="50" creationId="{AF2881D6-26A1-0D4A-B4A0-AC21199DF5D2}"/>
          </ac:spMkLst>
        </pc:spChg>
        <pc:spChg chg="add mod">
          <ac:chgData name="Puneet Agarwal" userId="5598ee11-02e9-4699-9622-e28b7f4b43ef" providerId="ADAL" clId="{E48DF9AC-E2D1-854F-9309-40775AC0F3FC}" dt="2022-02-06T21:35:52.470" v="806"/>
          <ac:spMkLst>
            <pc:docMk/>
            <pc:sldMk cId="506491088" sldId="374"/>
            <ac:spMk id="51" creationId="{B4D37596-5232-D045-8767-526418B0E1A5}"/>
          </ac:spMkLst>
        </pc:spChg>
        <pc:spChg chg="add mod">
          <ac:chgData name="Puneet Agarwal" userId="5598ee11-02e9-4699-9622-e28b7f4b43ef" providerId="ADAL" clId="{E48DF9AC-E2D1-854F-9309-40775AC0F3FC}" dt="2022-02-06T21:35:52.470" v="806"/>
          <ac:spMkLst>
            <pc:docMk/>
            <pc:sldMk cId="506491088" sldId="374"/>
            <ac:spMk id="52" creationId="{51585439-7932-AD4C-9483-FAB4AEF8BAF2}"/>
          </ac:spMkLst>
        </pc:spChg>
        <pc:spChg chg="add mod">
          <ac:chgData name="Puneet Agarwal" userId="5598ee11-02e9-4699-9622-e28b7f4b43ef" providerId="ADAL" clId="{E48DF9AC-E2D1-854F-9309-40775AC0F3FC}" dt="2022-02-06T21:35:52.470" v="806"/>
          <ac:spMkLst>
            <pc:docMk/>
            <pc:sldMk cId="506491088" sldId="374"/>
            <ac:spMk id="53" creationId="{094D217F-51E3-8243-8CD3-D485E99859AC}"/>
          </ac:spMkLst>
        </pc:spChg>
        <pc:spChg chg="add mod">
          <ac:chgData name="Puneet Agarwal" userId="5598ee11-02e9-4699-9622-e28b7f4b43ef" providerId="ADAL" clId="{E48DF9AC-E2D1-854F-9309-40775AC0F3FC}" dt="2022-02-06T21:35:52.470" v="806"/>
          <ac:spMkLst>
            <pc:docMk/>
            <pc:sldMk cId="506491088" sldId="374"/>
            <ac:spMk id="54" creationId="{D3BDA09C-9BD4-2149-BECD-F7719F723C52}"/>
          </ac:spMkLst>
        </pc:spChg>
        <pc:cxnChg chg="add mod">
          <ac:chgData name="Puneet Agarwal" userId="5598ee11-02e9-4699-9622-e28b7f4b43ef" providerId="ADAL" clId="{E48DF9AC-E2D1-854F-9309-40775AC0F3FC}" dt="2022-02-06T21:29:38.683" v="646" actId="1582"/>
          <ac:cxnSpMkLst>
            <pc:docMk/>
            <pc:sldMk cId="506491088" sldId="374"/>
            <ac:cxnSpMk id="4" creationId="{E1938B82-93F7-5643-89A2-04E2D5AD7958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6T22:41:41.212" v="2632" actId="478"/>
        <pc:sldMkLst>
          <pc:docMk/>
          <pc:sldMk cId="3463895760" sldId="374"/>
        </pc:sldMkLst>
        <pc:spChg chg="mod">
          <ac:chgData name="Puneet Agarwal" userId="5598ee11-02e9-4699-9622-e28b7f4b43ef" providerId="ADAL" clId="{E48DF9AC-E2D1-854F-9309-40775AC0F3FC}" dt="2022-02-06T22:09:50.641" v="1460" actId="1076"/>
          <ac:spMkLst>
            <pc:docMk/>
            <pc:sldMk cId="3463895760" sldId="374"/>
            <ac:spMk id="2" creationId="{C5526C82-C11A-2B47-AB5A-8331B533F487}"/>
          </ac:spMkLst>
        </pc:spChg>
        <pc:spChg chg="del">
          <ac:chgData name="Puneet Agarwal" userId="5598ee11-02e9-4699-9622-e28b7f4b43ef" providerId="ADAL" clId="{E48DF9AC-E2D1-854F-9309-40775AC0F3FC}" dt="2022-02-06T22:09:35.231" v="1457" actId="478"/>
          <ac:spMkLst>
            <pc:docMk/>
            <pc:sldMk cId="3463895760" sldId="374"/>
            <ac:spMk id="15" creationId="{176AC80D-37DB-244D-884B-9A5F237EF42A}"/>
          </ac:spMkLst>
        </pc:spChg>
        <pc:spChg chg="mod">
          <ac:chgData name="Puneet Agarwal" userId="5598ee11-02e9-4699-9622-e28b7f4b43ef" providerId="ADAL" clId="{E48DF9AC-E2D1-854F-9309-40775AC0F3FC}" dt="2022-02-06T22:09:57.163" v="1461" actId="1076"/>
          <ac:spMkLst>
            <pc:docMk/>
            <pc:sldMk cId="3463895760" sldId="374"/>
            <ac:spMk id="29" creationId="{3971C7E9-71C5-8440-8BEB-EE080C7F8419}"/>
          </ac:spMkLst>
        </pc:spChg>
        <pc:spChg chg="mod">
          <ac:chgData name="Puneet Agarwal" userId="5598ee11-02e9-4699-9622-e28b7f4b43ef" providerId="ADAL" clId="{E48DF9AC-E2D1-854F-9309-40775AC0F3FC}" dt="2022-02-06T22:10:01.772" v="1462" actId="1076"/>
          <ac:spMkLst>
            <pc:docMk/>
            <pc:sldMk cId="3463895760" sldId="374"/>
            <ac:spMk id="30" creationId="{C9DA98EC-8A1A-FE4B-978A-0AA57FBBA883}"/>
          </ac:spMkLst>
        </pc:spChg>
        <pc:spChg chg="mod">
          <ac:chgData name="Puneet Agarwal" userId="5598ee11-02e9-4699-9622-e28b7f4b43ef" providerId="ADAL" clId="{E48DF9AC-E2D1-854F-9309-40775AC0F3FC}" dt="2022-02-06T22:12:26.964" v="1485" actId="1076"/>
          <ac:spMkLst>
            <pc:docMk/>
            <pc:sldMk cId="3463895760" sldId="374"/>
            <ac:spMk id="31" creationId="{8BBF2A39-74C9-884A-B1EA-5292DAE8BBBA}"/>
          </ac:spMkLst>
        </pc:spChg>
        <pc:spChg chg="mod">
          <ac:chgData name="Puneet Agarwal" userId="5598ee11-02e9-4699-9622-e28b7f4b43ef" providerId="ADAL" clId="{E48DF9AC-E2D1-854F-9309-40775AC0F3FC}" dt="2022-02-06T22:13:08.376" v="1490" actId="1076"/>
          <ac:spMkLst>
            <pc:docMk/>
            <pc:sldMk cId="3463895760" sldId="374"/>
            <ac:spMk id="32" creationId="{3303ED83-0849-D346-B812-6F0E5D4D9AFD}"/>
          </ac:spMkLst>
        </pc:spChg>
        <pc:spChg chg="del mod">
          <ac:chgData name="Puneet Agarwal" userId="5598ee11-02e9-4699-9622-e28b7f4b43ef" providerId="ADAL" clId="{E48DF9AC-E2D1-854F-9309-40775AC0F3FC}" dt="2022-02-06T22:41:41.212" v="2632" actId="478"/>
          <ac:spMkLst>
            <pc:docMk/>
            <pc:sldMk cId="3463895760" sldId="374"/>
            <ac:spMk id="33" creationId="{B43D3B1A-5364-2842-ADA9-B38922A746CE}"/>
          </ac:spMkLst>
        </pc:spChg>
        <pc:spChg chg="mod">
          <ac:chgData name="Puneet Agarwal" userId="5598ee11-02e9-4699-9622-e28b7f4b43ef" providerId="ADAL" clId="{E48DF9AC-E2D1-854F-9309-40775AC0F3FC}" dt="2022-02-06T22:13:00.326" v="1489" actId="1076"/>
          <ac:spMkLst>
            <pc:docMk/>
            <pc:sldMk cId="3463895760" sldId="374"/>
            <ac:spMk id="34" creationId="{85F00481-A77D-9747-840C-EFCF55B793BC}"/>
          </ac:spMkLst>
        </pc:spChg>
        <pc:spChg chg="mod">
          <ac:chgData name="Puneet Agarwal" userId="5598ee11-02e9-4699-9622-e28b7f4b43ef" providerId="ADAL" clId="{E48DF9AC-E2D1-854F-9309-40775AC0F3FC}" dt="2022-02-06T22:11:26.001" v="1472" actId="1076"/>
          <ac:spMkLst>
            <pc:docMk/>
            <pc:sldMk cId="3463895760" sldId="374"/>
            <ac:spMk id="35" creationId="{02C3A47B-DED4-6F41-9766-3CB68F227923}"/>
          </ac:spMkLst>
        </pc:spChg>
        <pc:spChg chg="mod">
          <ac:chgData name="Puneet Agarwal" userId="5598ee11-02e9-4699-9622-e28b7f4b43ef" providerId="ADAL" clId="{E48DF9AC-E2D1-854F-9309-40775AC0F3FC}" dt="2022-02-06T22:11:21.010" v="1471" actId="1076"/>
          <ac:spMkLst>
            <pc:docMk/>
            <pc:sldMk cId="3463895760" sldId="374"/>
            <ac:spMk id="36" creationId="{59855001-7D02-7241-9B67-F3E43EEFAC14}"/>
          </ac:spMkLst>
        </pc:spChg>
        <pc:spChg chg="mod">
          <ac:chgData name="Puneet Agarwal" userId="5598ee11-02e9-4699-9622-e28b7f4b43ef" providerId="ADAL" clId="{E48DF9AC-E2D1-854F-9309-40775AC0F3FC}" dt="2022-02-06T22:13:22.891" v="1493" actId="1076"/>
          <ac:spMkLst>
            <pc:docMk/>
            <pc:sldMk cId="3463895760" sldId="374"/>
            <ac:spMk id="37" creationId="{04C3DEE6-F8D8-754B-AE77-BDCAADF16F7A}"/>
          </ac:spMkLst>
        </pc:spChg>
        <pc:spChg chg="mod">
          <ac:chgData name="Puneet Agarwal" userId="5598ee11-02e9-4699-9622-e28b7f4b43ef" providerId="ADAL" clId="{E48DF9AC-E2D1-854F-9309-40775AC0F3FC}" dt="2022-02-06T22:11:17.081" v="1470" actId="1076"/>
          <ac:spMkLst>
            <pc:docMk/>
            <pc:sldMk cId="3463895760" sldId="374"/>
            <ac:spMk id="38" creationId="{7B9D8EFD-3E26-3841-930F-D7EF66DC08C1}"/>
          </ac:spMkLst>
        </pc:spChg>
        <pc:spChg chg="mod">
          <ac:chgData name="Puneet Agarwal" userId="5598ee11-02e9-4699-9622-e28b7f4b43ef" providerId="ADAL" clId="{E48DF9AC-E2D1-854F-9309-40775AC0F3FC}" dt="2022-02-06T22:13:26.137" v="1494" actId="1076"/>
          <ac:spMkLst>
            <pc:docMk/>
            <pc:sldMk cId="3463895760" sldId="374"/>
            <ac:spMk id="39" creationId="{D437D37D-A328-0F44-99F8-BC8B21906FBA}"/>
          </ac:spMkLst>
        </pc:spChg>
        <pc:spChg chg="mod">
          <ac:chgData name="Puneet Agarwal" userId="5598ee11-02e9-4699-9622-e28b7f4b43ef" providerId="ADAL" clId="{E48DF9AC-E2D1-854F-9309-40775AC0F3FC}" dt="2022-02-06T22:13:32.926" v="1495" actId="1076"/>
          <ac:spMkLst>
            <pc:docMk/>
            <pc:sldMk cId="3463895760" sldId="374"/>
            <ac:spMk id="40" creationId="{4DC17AC3-E0BD-D642-81BB-60FA3FFB86C7}"/>
          </ac:spMkLst>
        </pc:spChg>
        <pc:spChg chg="mod">
          <ac:chgData name="Puneet Agarwal" userId="5598ee11-02e9-4699-9622-e28b7f4b43ef" providerId="ADAL" clId="{E48DF9AC-E2D1-854F-9309-40775AC0F3FC}" dt="2022-02-06T22:13:19.959" v="1492" actId="1076"/>
          <ac:spMkLst>
            <pc:docMk/>
            <pc:sldMk cId="3463895760" sldId="374"/>
            <ac:spMk id="41" creationId="{7774C6D9-C3A2-9945-B752-9306E31AD610}"/>
          </ac:spMkLst>
        </pc:spChg>
        <pc:spChg chg="mod">
          <ac:chgData name="Puneet Agarwal" userId="5598ee11-02e9-4699-9622-e28b7f4b43ef" providerId="ADAL" clId="{E48DF9AC-E2D1-854F-9309-40775AC0F3FC}" dt="2022-02-06T22:13:56.692" v="1533" actId="1076"/>
          <ac:spMkLst>
            <pc:docMk/>
            <pc:sldMk cId="3463895760" sldId="374"/>
            <ac:spMk id="42" creationId="{C44E3C47-0A9F-8F4D-BF53-0A7C7A7A04CD}"/>
          </ac:spMkLst>
        </pc:spChg>
        <pc:spChg chg="add del mod">
          <ac:chgData name="Puneet Agarwal" userId="5598ee11-02e9-4699-9622-e28b7f4b43ef" providerId="ADAL" clId="{E48DF9AC-E2D1-854F-9309-40775AC0F3FC}" dt="2022-02-06T22:09:33.691" v="1456" actId="478"/>
          <ac:spMkLst>
            <pc:docMk/>
            <pc:sldMk cId="3463895760" sldId="374"/>
            <ac:spMk id="49" creationId="{173FEDD8-8319-E84B-8B75-4862AC760D6A}"/>
          </ac:spMkLst>
        </pc:spChg>
        <pc:spChg chg="add del mod">
          <ac:chgData name="Puneet Agarwal" userId="5598ee11-02e9-4699-9622-e28b7f4b43ef" providerId="ADAL" clId="{E48DF9AC-E2D1-854F-9309-40775AC0F3FC}" dt="2022-02-06T22:09:32.170" v="1455" actId="478"/>
          <ac:spMkLst>
            <pc:docMk/>
            <pc:sldMk cId="3463895760" sldId="374"/>
            <ac:spMk id="50" creationId="{7B5EE5A9-E52F-2E4A-B6C3-F6E017908B14}"/>
          </ac:spMkLst>
        </pc:spChg>
        <pc:spChg chg="add mod">
          <ac:chgData name="Puneet Agarwal" userId="5598ee11-02e9-4699-9622-e28b7f4b43ef" providerId="ADAL" clId="{E48DF9AC-E2D1-854F-9309-40775AC0F3FC}" dt="2022-02-06T22:12:02.774" v="1479" actId="1076"/>
          <ac:spMkLst>
            <pc:docMk/>
            <pc:sldMk cId="3463895760" sldId="374"/>
            <ac:spMk id="51" creationId="{D5842B82-1001-4345-AEE0-9393A06F81DC}"/>
          </ac:spMkLst>
        </pc:spChg>
        <pc:spChg chg="add mod">
          <ac:chgData name="Puneet Agarwal" userId="5598ee11-02e9-4699-9622-e28b7f4b43ef" providerId="ADAL" clId="{E48DF9AC-E2D1-854F-9309-40775AC0F3FC}" dt="2022-02-06T22:12:07.679" v="1481" actId="1076"/>
          <ac:spMkLst>
            <pc:docMk/>
            <pc:sldMk cId="3463895760" sldId="374"/>
            <ac:spMk id="52" creationId="{2EEE4E9B-401F-A841-AB18-9E0AE56099C1}"/>
          </ac:spMkLst>
        </pc:spChg>
        <pc:spChg chg="add mod">
          <ac:chgData name="Puneet Agarwal" userId="5598ee11-02e9-4699-9622-e28b7f4b43ef" providerId="ADAL" clId="{E48DF9AC-E2D1-854F-9309-40775AC0F3FC}" dt="2022-02-06T22:12:12.276" v="1483" actId="1076"/>
          <ac:spMkLst>
            <pc:docMk/>
            <pc:sldMk cId="3463895760" sldId="374"/>
            <ac:spMk id="54" creationId="{A7075637-9E51-8C45-BEA3-AA3EB1EAEA1B}"/>
          </ac:spMkLst>
        </pc:spChg>
        <pc:cxnChg chg="del">
          <ac:chgData name="Puneet Agarwal" userId="5598ee11-02e9-4699-9622-e28b7f4b43ef" providerId="ADAL" clId="{E48DF9AC-E2D1-854F-9309-40775AC0F3FC}" dt="2022-02-06T22:09:36.892" v="1458" actId="478"/>
          <ac:cxnSpMkLst>
            <pc:docMk/>
            <pc:sldMk cId="3463895760" sldId="374"/>
            <ac:cxnSpMk id="4" creationId="{E6B602B3-A1B0-354A-BF0A-BFD07EC9F494}"/>
          </ac:cxnSpMkLst>
        </pc:cxnChg>
        <pc:cxnChg chg="del">
          <ac:chgData name="Puneet Agarwal" userId="5598ee11-02e9-4699-9622-e28b7f4b43ef" providerId="ADAL" clId="{E48DF9AC-E2D1-854F-9309-40775AC0F3FC}" dt="2022-02-06T22:09:29.077" v="1453" actId="478"/>
          <ac:cxnSpMkLst>
            <pc:docMk/>
            <pc:sldMk cId="3463895760" sldId="374"/>
            <ac:cxnSpMk id="9" creationId="{9075A8A5-5F4A-634F-86C3-B3357D64DD2B}"/>
          </ac:cxnSpMkLst>
        </pc:cxnChg>
        <pc:cxnChg chg="add del mod">
          <ac:chgData name="Puneet Agarwal" userId="5598ee11-02e9-4699-9622-e28b7f4b43ef" providerId="ADAL" clId="{E48DF9AC-E2D1-854F-9309-40775AC0F3FC}" dt="2022-02-06T22:09:30.658" v="1454" actId="478"/>
          <ac:cxnSpMkLst>
            <pc:docMk/>
            <pc:sldMk cId="3463895760" sldId="374"/>
            <ac:cxnSpMk id="46" creationId="{32DB010C-180F-1949-85BF-BB279BAA37A2}"/>
          </ac:cxnSpMkLst>
        </pc:cxnChg>
      </pc:sldChg>
      <pc:sldChg chg="addSp modSp add del mod">
        <pc:chgData name="Puneet Agarwal" userId="5598ee11-02e9-4699-9622-e28b7f4b43ef" providerId="ADAL" clId="{E48DF9AC-E2D1-854F-9309-40775AC0F3FC}" dt="2022-02-06T22:31:37.105" v="2208" actId="2696"/>
        <pc:sldMkLst>
          <pc:docMk/>
          <pc:sldMk cId="1760375756" sldId="375"/>
        </pc:sldMkLst>
        <pc:spChg chg="mod">
          <ac:chgData name="Puneet Agarwal" userId="5598ee11-02e9-4699-9622-e28b7f4b43ef" providerId="ADAL" clId="{E48DF9AC-E2D1-854F-9309-40775AC0F3FC}" dt="2022-02-06T22:15:11.672" v="1627" actId="1076"/>
          <ac:spMkLst>
            <pc:docMk/>
            <pc:sldMk cId="1760375756" sldId="375"/>
            <ac:spMk id="42" creationId="{C44E3C47-0A9F-8F4D-BF53-0A7C7A7A04CD}"/>
          </ac:spMkLst>
        </pc:spChg>
        <pc:cxnChg chg="add mod">
          <ac:chgData name="Puneet Agarwal" userId="5598ee11-02e9-4699-9622-e28b7f4b43ef" providerId="ADAL" clId="{E48DF9AC-E2D1-854F-9309-40775AC0F3FC}" dt="2022-02-06T22:15:55.733" v="1632" actId="167"/>
          <ac:cxnSpMkLst>
            <pc:docMk/>
            <pc:sldMk cId="1760375756" sldId="375"/>
            <ac:cxnSpMk id="46" creationId="{99733BC9-238B-7749-B2D1-46E3CFE5D643}"/>
          </ac:cxnSpMkLst>
        </pc:cxnChg>
      </pc:sldChg>
      <pc:sldChg chg="add del ord">
        <pc:chgData name="Puneet Agarwal" userId="5598ee11-02e9-4699-9622-e28b7f4b43ef" providerId="ADAL" clId="{E48DF9AC-E2D1-854F-9309-40775AC0F3FC}" dt="2022-02-06T21:36:26.730" v="812" actId="2696"/>
        <pc:sldMkLst>
          <pc:docMk/>
          <pc:sldMk cId="3964940503" sldId="375"/>
        </pc:sldMkLst>
      </pc:sldChg>
      <pc:sldChg chg="addSp modSp add del mod">
        <pc:chgData name="Puneet Agarwal" userId="5598ee11-02e9-4699-9622-e28b7f4b43ef" providerId="ADAL" clId="{E48DF9AC-E2D1-854F-9309-40775AC0F3FC}" dt="2022-02-06T22:27:13.438" v="2066" actId="2696"/>
        <pc:sldMkLst>
          <pc:docMk/>
          <pc:sldMk cId="404265074" sldId="376"/>
        </pc:sldMkLst>
        <pc:spChg chg="mod">
          <ac:chgData name="Puneet Agarwal" userId="5598ee11-02e9-4699-9622-e28b7f4b43ef" providerId="ADAL" clId="{E48DF9AC-E2D1-854F-9309-40775AC0F3FC}" dt="2022-02-06T22:17:01.582" v="1660" actId="20577"/>
          <ac:spMkLst>
            <pc:docMk/>
            <pc:sldMk cId="404265074" sldId="376"/>
            <ac:spMk id="42" creationId="{C44E3C47-0A9F-8F4D-BF53-0A7C7A7A04CD}"/>
          </ac:spMkLst>
        </pc:spChg>
        <pc:spChg chg="add mod">
          <ac:chgData name="Puneet Agarwal" userId="5598ee11-02e9-4699-9622-e28b7f4b43ef" providerId="ADAL" clId="{E48DF9AC-E2D1-854F-9309-40775AC0F3FC}" dt="2022-02-06T22:17:18.430" v="1662" actId="1076"/>
          <ac:spMkLst>
            <pc:docMk/>
            <pc:sldMk cId="404265074" sldId="376"/>
            <ac:spMk id="49" creationId="{9381BA1A-9343-1A48-A569-13C0AF5BDF3D}"/>
          </ac:spMkLst>
        </pc:spChg>
        <pc:cxnChg chg="mod">
          <ac:chgData name="Puneet Agarwal" userId="5598ee11-02e9-4699-9622-e28b7f4b43ef" providerId="ADAL" clId="{E48DF9AC-E2D1-854F-9309-40775AC0F3FC}" dt="2022-02-06T22:16:55.185" v="1637" actId="20577"/>
          <ac:cxnSpMkLst>
            <pc:docMk/>
            <pc:sldMk cId="404265074" sldId="376"/>
            <ac:cxnSpMk id="46" creationId="{99733BC9-238B-7749-B2D1-46E3CFE5D643}"/>
          </ac:cxnSpMkLst>
        </pc:cxnChg>
        <pc:cxnChg chg="add mod">
          <ac:chgData name="Puneet Agarwal" userId="5598ee11-02e9-4699-9622-e28b7f4b43ef" providerId="ADAL" clId="{E48DF9AC-E2D1-854F-9309-40775AC0F3FC}" dt="2022-02-06T22:16:47.156" v="1636" actId="14100"/>
          <ac:cxnSpMkLst>
            <pc:docMk/>
            <pc:sldMk cId="404265074" sldId="376"/>
            <ac:cxnSpMk id="47" creationId="{A09F33D2-8B45-9A49-A8D7-647DDF07DF2C}"/>
          </ac:cxnSpMkLst>
        </pc:cxnChg>
      </pc:sldChg>
      <pc:sldChg chg="addSp delSp modSp add del mod">
        <pc:chgData name="Puneet Agarwal" userId="5598ee11-02e9-4699-9622-e28b7f4b43ef" providerId="ADAL" clId="{E48DF9AC-E2D1-854F-9309-40775AC0F3FC}" dt="2022-02-06T21:47:29.741" v="898" actId="2696"/>
        <pc:sldMkLst>
          <pc:docMk/>
          <pc:sldMk cId="2602580718" sldId="376"/>
        </pc:sldMkLst>
        <pc:spChg chg="add mod">
          <ac:chgData name="Puneet Agarwal" userId="5598ee11-02e9-4699-9622-e28b7f4b43ef" providerId="ADAL" clId="{E48DF9AC-E2D1-854F-9309-40775AC0F3FC}" dt="2022-02-06T21:33:41.308" v="770" actId="1035"/>
          <ac:spMkLst>
            <pc:docMk/>
            <pc:sldMk cId="2602580718" sldId="376"/>
            <ac:spMk id="6" creationId="{6B2069B3-E156-1C4E-AD3A-696A55B08511}"/>
          </ac:spMkLst>
        </pc:spChg>
        <pc:spChg chg="del mod">
          <ac:chgData name="Puneet Agarwal" userId="5598ee11-02e9-4699-9622-e28b7f4b43ef" providerId="ADAL" clId="{E48DF9AC-E2D1-854F-9309-40775AC0F3FC}" dt="2022-02-06T21:36:04.877" v="808" actId="478"/>
          <ac:spMkLst>
            <pc:docMk/>
            <pc:sldMk cId="2602580718" sldId="376"/>
            <ac:spMk id="28" creationId="{A12077E7-D31E-7C43-BDF4-F155896A0FDE}"/>
          </ac:spMkLst>
        </pc:spChg>
        <pc:spChg chg="mod">
          <ac:chgData name="Puneet Agarwal" userId="5598ee11-02e9-4699-9622-e28b7f4b43ef" providerId="ADAL" clId="{E48DF9AC-E2D1-854F-9309-40775AC0F3FC}" dt="2022-02-06T21:33:02.239" v="755" actId="1076"/>
          <ac:spMkLst>
            <pc:docMk/>
            <pc:sldMk cId="2602580718" sldId="376"/>
            <ac:spMk id="46" creationId="{F817729F-50F8-994D-8F33-FC44FA9F4F88}"/>
          </ac:spMkLst>
        </pc:spChg>
        <pc:spChg chg="add del mod">
          <ac:chgData name="Puneet Agarwal" userId="5598ee11-02e9-4699-9622-e28b7f4b43ef" providerId="ADAL" clId="{E48DF9AC-E2D1-854F-9309-40775AC0F3FC}" dt="2022-02-06T21:33:48.291" v="771" actId="478"/>
          <ac:spMkLst>
            <pc:docMk/>
            <pc:sldMk cId="2602580718" sldId="376"/>
            <ac:spMk id="49" creationId="{F3DA15AA-0E70-424B-BD71-B2759EF0C4FF}"/>
          </ac:spMkLst>
        </pc:spChg>
        <pc:spChg chg="add mod">
          <ac:chgData name="Puneet Agarwal" userId="5598ee11-02e9-4699-9622-e28b7f4b43ef" providerId="ADAL" clId="{E48DF9AC-E2D1-854F-9309-40775AC0F3FC}" dt="2022-02-06T21:36:05.999" v="809"/>
          <ac:spMkLst>
            <pc:docMk/>
            <pc:sldMk cId="2602580718" sldId="376"/>
            <ac:spMk id="50" creationId="{4284A0E2-6772-774E-836E-31BB4A492E28}"/>
          </ac:spMkLst>
        </pc:spChg>
        <pc:spChg chg="add mod">
          <ac:chgData name="Puneet Agarwal" userId="5598ee11-02e9-4699-9622-e28b7f4b43ef" providerId="ADAL" clId="{E48DF9AC-E2D1-854F-9309-40775AC0F3FC}" dt="2022-02-06T21:36:05.999" v="809"/>
          <ac:spMkLst>
            <pc:docMk/>
            <pc:sldMk cId="2602580718" sldId="376"/>
            <ac:spMk id="51" creationId="{920A3901-887D-194D-B4D3-7836B323824D}"/>
          </ac:spMkLst>
        </pc:spChg>
        <pc:spChg chg="add mod">
          <ac:chgData name="Puneet Agarwal" userId="5598ee11-02e9-4699-9622-e28b7f4b43ef" providerId="ADAL" clId="{E48DF9AC-E2D1-854F-9309-40775AC0F3FC}" dt="2022-02-06T21:36:05.999" v="809"/>
          <ac:spMkLst>
            <pc:docMk/>
            <pc:sldMk cId="2602580718" sldId="376"/>
            <ac:spMk id="52" creationId="{3E201DB2-40ED-8343-828C-F72C5363BA78}"/>
          </ac:spMkLst>
        </pc:spChg>
        <pc:spChg chg="add mod">
          <ac:chgData name="Puneet Agarwal" userId="5598ee11-02e9-4699-9622-e28b7f4b43ef" providerId="ADAL" clId="{E48DF9AC-E2D1-854F-9309-40775AC0F3FC}" dt="2022-02-06T21:36:05.999" v="809"/>
          <ac:spMkLst>
            <pc:docMk/>
            <pc:sldMk cId="2602580718" sldId="376"/>
            <ac:spMk id="53" creationId="{E87C510D-727C-084C-A090-658226D4688F}"/>
          </ac:spMkLst>
        </pc:spChg>
        <pc:spChg chg="add mod">
          <ac:chgData name="Puneet Agarwal" userId="5598ee11-02e9-4699-9622-e28b7f4b43ef" providerId="ADAL" clId="{E48DF9AC-E2D1-854F-9309-40775AC0F3FC}" dt="2022-02-06T21:36:05.999" v="809"/>
          <ac:spMkLst>
            <pc:docMk/>
            <pc:sldMk cId="2602580718" sldId="376"/>
            <ac:spMk id="54" creationId="{FEBD1EF8-A65D-934C-A92F-26EC2C0782E3}"/>
          </ac:spMkLst>
        </pc:spChg>
        <pc:spChg chg="add mod">
          <ac:chgData name="Puneet Agarwal" userId="5598ee11-02e9-4699-9622-e28b7f4b43ef" providerId="ADAL" clId="{E48DF9AC-E2D1-854F-9309-40775AC0F3FC}" dt="2022-02-06T21:36:05.999" v="809"/>
          <ac:spMkLst>
            <pc:docMk/>
            <pc:sldMk cId="2602580718" sldId="376"/>
            <ac:spMk id="55" creationId="{E80AC30C-3B1A-5149-B81C-2F60A4B81924}"/>
          </ac:spMkLst>
        </pc:spChg>
        <pc:cxnChg chg="add mod">
          <ac:chgData name="Puneet Agarwal" userId="5598ee11-02e9-4699-9622-e28b7f4b43ef" providerId="ADAL" clId="{E48DF9AC-E2D1-854F-9309-40775AC0F3FC}" dt="2022-02-06T21:32:22.897" v="705" actId="693"/>
          <ac:cxnSpMkLst>
            <pc:docMk/>
            <pc:sldMk cId="2602580718" sldId="376"/>
            <ac:cxnSpMk id="5" creationId="{6920BEBF-2128-B849-A657-2B9A03FEA500}"/>
          </ac:cxnSpMkLst>
        </pc:cxnChg>
      </pc:sldChg>
      <pc:sldChg chg="addSp modSp add del mod">
        <pc:chgData name="Puneet Agarwal" userId="5598ee11-02e9-4699-9622-e28b7f4b43ef" providerId="ADAL" clId="{E48DF9AC-E2D1-854F-9309-40775AC0F3FC}" dt="2022-02-06T22:26:46.631" v="2060" actId="2696"/>
        <pc:sldMkLst>
          <pc:docMk/>
          <pc:sldMk cId="3505099607" sldId="377"/>
        </pc:sldMkLst>
        <pc:spChg chg="mod">
          <ac:chgData name="Puneet Agarwal" userId="5598ee11-02e9-4699-9622-e28b7f4b43ef" providerId="ADAL" clId="{E48DF9AC-E2D1-854F-9309-40775AC0F3FC}" dt="2022-02-06T22:20:37.463" v="1778" actId="20577"/>
          <ac:spMkLst>
            <pc:docMk/>
            <pc:sldMk cId="3505099607" sldId="377"/>
            <ac:spMk id="42" creationId="{C44E3C47-0A9F-8F4D-BF53-0A7C7A7A04CD}"/>
          </ac:spMkLst>
        </pc:spChg>
        <pc:spChg chg="add mod">
          <ac:chgData name="Puneet Agarwal" userId="5598ee11-02e9-4699-9622-e28b7f4b43ef" providerId="ADAL" clId="{E48DF9AC-E2D1-854F-9309-40775AC0F3FC}" dt="2022-02-06T22:20:14.885" v="1774" actId="1076"/>
          <ac:spMkLst>
            <pc:docMk/>
            <pc:sldMk cId="3505099607" sldId="377"/>
            <ac:spMk id="59" creationId="{B691A17A-7E6D-F347-9A18-362945A4F688}"/>
          </ac:spMkLst>
        </pc:spChg>
        <pc:spChg chg="add mod">
          <ac:chgData name="Puneet Agarwal" userId="5598ee11-02e9-4699-9622-e28b7f4b43ef" providerId="ADAL" clId="{E48DF9AC-E2D1-854F-9309-40775AC0F3FC}" dt="2022-02-06T22:20:32.168" v="1776" actId="1076"/>
          <ac:spMkLst>
            <pc:docMk/>
            <pc:sldMk cId="3505099607" sldId="377"/>
            <ac:spMk id="60" creationId="{452715B1-56F8-0844-BD5E-719DA1D35DFB}"/>
          </ac:spMkLst>
        </pc:spChg>
        <pc:cxnChg chg="mod">
          <ac:chgData name="Puneet Agarwal" userId="5598ee11-02e9-4699-9622-e28b7f4b43ef" providerId="ADAL" clId="{E48DF9AC-E2D1-854F-9309-40775AC0F3FC}" dt="2022-02-06T22:19:39.384" v="1731" actId="20577"/>
          <ac:cxnSpMkLst>
            <pc:docMk/>
            <pc:sldMk cId="3505099607" sldId="377"/>
            <ac:cxnSpMk id="46" creationId="{99733BC9-238B-7749-B2D1-46E3CFE5D643}"/>
          </ac:cxnSpMkLst>
        </pc:cxnChg>
        <pc:cxnChg chg="mod">
          <ac:chgData name="Puneet Agarwal" userId="5598ee11-02e9-4699-9622-e28b7f4b43ef" providerId="ADAL" clId="{E48DF9AC-E2D1-854F-9309-40775AC0F3FC}" dt="2022-02-06T22:17:57.370" v="1669" actId="14100"/>
          <ac:cxnSpMkLst>
            <pc:docMk/>
            <pc:sldMk cId="3505099607" sldId="377"/>
            <ac:cxnSpMk id="47" creationId="{A09F33D2-8B45-9A49-A8D7-647DDF07DF2C}"/>
          </ac:cxnSpMkLst>
        </pc:cxnChg>
        <pc:cxnChg chg="add mod">
          <ac:chgData name="Puneet Agarwal" userId="5598ee11-02e9-4699-9622-e28b7f4b43ef" providerId="ADAL" clId="{E48DF9AC-E2D1-854F-9309-40775AC0F3FC}" dt="2022-02-06T22:20:27.768" v="1775" actId="1076"/>
          <ac:cxnSpMkLst>
            <pc:docMk/>
            <pc:sldMk cId="3505099607" sldId="377"/>
            <ac:cxnSpMk id="50" creationId="{6643659E-C959-2A4A-856F-2D8EAD52C345}"/>
          </ac:cxnSpMkLst>
        </pc:cxnChg>
      </pc:sldChg>
      <pc:sldChg chg="addSp delSp modSp add del mod">
        <pc:chgData name="Puneet Agarwal" userId="5598ee11-02e9-4699-9622-e28b7f4b43ef" providerId="ADAL" clId="{E48DF9AC-E2D1-854F-9309-40775AC0F3FC}" dt="2022-02-06T21:47:30.150" v="899" actId="2696"/>
        <pc:sldMkLst>
          <pc:docMk/>
          <pc:sldMk cId="4090659744" sldId="377"/>
        </pc:sldMkLst>
        <pc:spChg chg="del">
          <ac:chgData name="Puneet Agarwal" userId="5598ee11-02e9-4699-9622-e28b7f4b43ef" providerId="ADAL" clId="{E48DF9AC-E2D1-854F-9309-40775AC0F3FC}" dt="2022-02-06T21:36:16.755" v="810" actId="478"/>
          <ac:spMkLst>
            <pc:docMk/>
            <pc:sldMk cId="4090659744" sldId="377"/>
            <ac:spMk id="28" creationId="{A12077E7-D31E-7C43-BDF4-F155896A0FDE}"/>
          </ac:spMkLst>
        </pc:spChg>
        <pc:spChg chg="mod">
          <ac:chgData name="Puneet Agarwal" userId="5598ee11-02e9-4699-9622-e28b7f4b43ef" providerId="ADAL" clId="{E48DF9AC-E2D1-854F-9309-40775AC0F3FC}" dt="2022-02-06T21:37:29.176" v="855" actId="1076"/>
          <ac:spMkLst>
            <pc:docMk/>
            <pc:sldMk cId="4090659744" sldId="377"/>
            <ac:spMk id="46" creationId="{F817729F-50F8-994D-8F33-FC44FA9F4F88}"/>
          </ac:spMkLst>
        </pc:spChg>
        <pc:spChg chg="add mod">
          <ac:chgData name="Puneet Agarwal" userId="5598ee11-02e9-4699-9622-e28b7f4b43ef" providerId="ADAL" clId="{E48DF9AC-E2D1-854F-9309-40775AC0F3FC}" dt="2022-02-06T21:36:17.470" v="811"/>
          <ac:spMkLst>
            <pc:docMk/>
            <pc:sldMk cId="4090659744" sldId="377"/>
            <ac:spMk id="50" creationId="{4470E15A-270C-0C48-B0E3-FD2BBE8143E6}"/>
          </ac:spMkLst>
        </pc:spChg>
        <pc:spChg chg="add mod">
          <ac:chgData name="Puneet Agarwal" userId="5598ee11-02e9-4699-9622-e28b7f4b43ef" providerId="ADAL" clId="{E48DF9AC-E2D1-854F-9309-40775AC0F3FC}" dt="2022-02-06T21:36:17.470" v="811"/>
          <ac:spMkLst>
            <pc:docMk/>
            <pc:sldMk cId="4090659744" sldId="377"/>
            <ac:spMk id="51" creationId="{52E7D72D-7168-8D4D-B9F3-79657A9188F1}"/>
          </ac:spMkLst>
        </pc:spChg>
        <pc:spChg chg="add mod">
          <ac:chgData name="Puneet Agarwal" userId="5598ee11-02e9-4699-9622-e28b7f4b43ef" providerId="ADAL" clId="{E48DF9AC-E2D1-854F-9309-40775AC0F3FC}" dt="2022-02-06T21:36:17.470" v="811"/>
          <ac:spMkLst>
            <pc:docMk/>
            <pc:sldMk cId="4090659744" sldId="377"/>
            <ac:spMk id="52" creationId="{BDADEED2-0606-724B-A4BB-0C48711D3701}"/>
          </ac:spMkLst>
        </pc:spChg>
        <pc:spChg chg="add mod">
          <ac:chgData name="Puneet Agarwal" userId="5598ee11-02e9-4699-9622-e28b7f4b43ef" providerId="ADAL" clId="{E48DF9AC-E2D1-854F-9309-40775AC0F3FC}" dt="2022-02-06T21:36:17.470" v="811"/>
          <ac:spMkLst>
            <pc:docMk/>
            <pc:sldMk cId="4090659744" sldId="377"/>
            <ac:spMk id="53" creationId="{27AE3D2F-68CB-0E44-BB58-1DC47C710917}"/>
          </ac:spMkLst>
        </pc:spChg>
        <pc:spChg chg="add mod">
          <ac:chgData name="Puneet Agarwal" userId="5598ee11-02e9-4699-9622-e28b7f4b43ef" providerId="ADAL" clId="{E48DF9AC-E2D1-854F-9309-40775AC0F3FC}" dt="2022-02-06T21:36:17.470" v="811"/>
          <ac:spMkLst>
            <pc:docMk/>
            <pc:sldMk cId="4090659744" sldId="377"/>
            <ac:spMk id="54" creationId="{E0318BC9-24D0-4749-9A56-DA9C70DF1A5F}"/>
          </ac:spMkLst>
        </pc:spChg>
        <pc:spChg chg="add mod">
          <ac:chgData name="Puneet Agarwal" userId="5598ee11-02e9-4699-9622-e28b7f4b43ef" providerId="ADAL" clId="{E48DF9AC-E2D1-854F-9309-40775AC0F3FC}" dt="2022-02-06T21:36:17.470" v="811"/>
          <ac:spMkLst>
            <pc:docMk/>
            <pc:sldMk cId="4090659744" sldId="377"/>
            <ac:spMk id="55" creationId="{87902B6A-6348-A541-BAD8-E35351AB68E0}"/>
          </ac:spMkLst>
        </pc:spChg>
        <pc:spChg chg="add mod">
          <ac:chgData name="Puneet Agarwal" userId="5598ee11-02e9-4699-9622-e28b7f4b43ef" providerId="ADAL" clId="{E48DF9AC-E2D1-854F-9309-40775AC0F3FC}" dt="2022-02-06T21:38:10.544" v="858" actId="1038"/>
          <ac:spMkLst>
            <pc:docMk/>
            <pc:sldMk cId="4090659744" sldId="377"/>
            <ac:spMk id="56" creationId="{72A48D33-12D8-9043-BE2B-F4FB28A915E4}"/>
          </ac:spMkLst>
        </pc:spChg>
        <pc:spChg chg="add mod">
          <ac:chgData name="Puneet Agarwal" userId="5598ee11-02e9-4699-9622-e28b7f4b43ef" providerId="ADAL" clId="{E48DF9AC-E2D1-854F-9309-40775AC0F3FC}" dt="2022-02-06T21:38:19.296" v="860" actId="1076"/>
          <ac:spMkLst>
            <pc:docMk/>
            <pc:sldMk cId="4090659744" sldId="377"/>
            <ac:spMk id="57" creationId="{854B46B2-AE84-BC4F-B233-456E5916050D}"/>
          </ac:spMkLst>
        </pc:spChg>
        <pc:cxnChg chg="add mod">
          <ac:chgData name="Puneet Agarwal" userId="5598ee11-02e9-4699-9622-e28b7f4b43ef" providerId="ADAL" clId="{E48DF9AC-E2D1-854F-9309-40775AC0F3FC}" dt="2022-02-06T21:34:16.232" v="776" actId="14100"/>
          <ac:cxnSpMkLst>
            <pc:docMk/>
            <pc:sldMk cId="4090659744" sldId="377"/>
            <ac:cxnSpMk id="49" creationId="{5C807BE2-A256-5743-9C67-45454F34528A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6T22:42:02.908" v="2636" actId="478"/>
        <pc:sldMkLst>
          <pc:docMk/>
          <pc:sldMk cId="2998100843" sldId="378"/>
        </pc:sldMkLst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2" creationId="{C5526C82-C11A-2B47-AB5A-8331B533F487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29" creationId="{3971C7E9-71C5-8440-8BEB-EE080C7F8419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30" creationId="{C9DA98EC-8A1A-FE4B-978A-0AA57FBBA883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31" creationId="{8BBF2A39-74C9-884A-B1EA-5292DAE8BBBA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32" creationId="{3303ED83-0849-D346-B812-6F0E5D4D9AFD}"/>
          </ac:spMkLst>
        </pc:spChg>
        <pc:spChg chg="del mod">
          <ac:chgData name="Puneet Agarwal" userId="5598ee11-02e9-4699-9622-e28b7f4b43ef" providerId="ADAL" clId="{E48DF9AC-E2D1-854F-9309-40775AC0F3FC}" dt="2022-02-06T22:42:02.908" v="2636" actId="478"/>
          <ac:spMkLst>
            <pc:docMk/>
            <pc:sldMk cId="2998100843" sldId="378"/>
            <ac:spMk id="33" creationId="{B43D3B1A-5364-2842-ADA9-B38922A746CE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37" creationId="{04C3DEE6-F8D8-754B-AE77-BDCAADF16F7A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39" creationId="{D437D37D-A328-0F44-99F8-BC8B21906FBA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40" creationId="{4DC17AC3-E0BD-D642-81BB-60FA3FFB86C7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41" creationId="{7774C6D9-C3A2-9945-B752-9306E31AD610}"/>
          </ac:spMkLst>
        </pc:spChg>
        <pc:spChg chg="mod">
          <ac:chgData name="Puneet Agarwal" userId="5598ee11-02e9-4699-9622-e28b7f4b43ef" providerId="ADAL" clId="{E48DF9AC-E2D1-854F-9309-40775AC0F3FC}" dt="2022-02-06T22:25:05.869" v="2050" actId="14100"/>
          <ac:spMkLst>
            <pc:docMk/>
            <pc:sldMk cId="2998100843" sldId="378"/>
            <ac:spMk id="42" creationId="{C44E3C47-0A9F-8F4D-BF53-0A7C7A7A04CD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51" creationId="{D5842B82-1001-4345-AEE0-9393A06F81DC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52" creationId="{2EEE4E9B-401F-A841-AB18-9E0AE56099C1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54" creationId="{A7075637-9E51-8C45-BEA3-AA3EB1EAEA1B}"/>
          </ac:spMkLst>
        </pc:spChg>
        <pc:spChg chg="add mod">
          <ac:chgData name="Puneet Agarwal" userId="5598ee11-02e9-4699-9622-e28b7f4b43ef" providerId="ADAL" clId="{E48DF9AC-E2D1-854F-9309-40775AC0F3FC}" dt="2022-02-06T22:22:48.569" v="1787" actId="1076"/>
          <ac:spMkLst>
            <pc:docMk/>
            <pc:sldMk cId="2998100843" sldId="378"/>
            <ac:spMk id="57" creationId="{DBF721D4-5D8B-6B41-8348-9CA7B16C7322}"/>
          </ac:spMkLst>
        </pc:spChg>
        <pc:spChg chg="add mod">
          <ac:chgData name="Puneet Agarwal" userId="5598ee11-02e9-4699-9622-e28b7f4b43ef" providerId="ADAL" clId="{E48DF9AC-E2D1-854F-9309-40775AC0F3FC}" dt="2022-02-06T22:22:56.860" v="1789" actId="1076"/>
          <ac:spMkLst>
            <pc:docMk/>
            <pc:sldMk cId="2998100843" sldId="378"/>
            <ac:spMk id="58" creationId="{9DD0BE08-4901-9548-8DCC-D10382E04AEC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59" creationId="{B691A17A-7E6D-F347-9A18-362945A4F688}"/>
          </ac:spMkLst>
        </pc:spChg>
        <pc:spChg chg="mod">
          <ac:chgData name="Puneet Agarwal" userId="5598ee11-02e9-4699-9622-e28b7f4b43ef" providerId="ADAL" clId="{E48DF9AC-E2D1-854F-9309-40775AC0F3FC}" dt="2022-02-06T22:23:45.175" v="1928" actId="207"/>
          <ac:spMkLst>
            <pc:docMk/>
            <pc:sldMk cId="2998100843" sldId="378"/>
            <ac:spMk id="60" creationId="{452715B1-56F8-0844-BD5E-719DA1D35DFB}"/>
          </ac:spMkLst>
        </pc:spChg>
        <pc:cxnChg chg="mod">
          <ac:chgData name="Puneet Agarwal" userId="5598ee11-02e9-4699-9622-e28b7f4b43ef" providerId="ADAL" clId="{E48DF9AC-E2D1-854F-9309-40775AC0F3FC}" dt="2022-02-06T22:25:51.892" v="2051" actId="14100"/>
          <ac:cxnSpMkLst>
            <pc:docMk/>
            <pc:sldMk cId="2998100843" sldId="378"/>
            <ac:cxnSpMk id="46" creationId="{99733BC9-238B-7749-B2D1-46E3CFE5D643}"/>
          </ac:cxnSpMkLst>
        </pc:cxnChg>
        <pc:cxnChg chg="add mod">
          <ac:chgData name="Puneet Agarwal" userId="5598ee11-02e9-4699-9622-e28b7f4b43ef" providerId="ADAL" clId="{E48DF9AC-E2D1-854F-9309-40775AC0F3FC}" dt="2022-02-06T22:22:33.510" v="1783" actId="14100"/>
          <ac:cxnSpMkLst>
            <pc:docMk/>
            <pc:sldMk cId="2998100843" sldId="378"/>
            <ac:cxnSpMk id="55" creationId="{A38B1429-DB2C-8744-A42B-131D060C1767}"/>
          </ac:cxnSpMkLst>
        </pc:cxnChg>
        <pc:cxnChg chg="add mod">
          <ac:chgData name="Puneet Agarwal" userId="5598ee11-02e9-4699-9622-e28b7f4b43ef" providerId="ADAL" clId="{E48DF9AC-E2D1-854F-9309-40775AC0F3FC}" dt="2022-02-06T22:22:40.776" v="1785" actId="1076"/>
          <ac:cxnSpMkLst>
            <pc:docMk/>
            <pc:sldMk cId="2998100843" sldId="378"/>
            <ac:cxnSpMk id="56" creationId="{365D2D01-7992-AA4F-A4FE-ADB46E7FD061}"/>
          </ac:cxnSpMkLst>
        </pc:cxnChg>
      </pc:sldChg>
      <pc:sldChg chg="addSp delSp modSp add del mod">
        <pc:chgData name="Puneet Agarwal" userId="5598ee11-02e9-4699-9622-e28b7f4b43ef" providerId="ADAL" clId="{E48DF9AC-E2D1-854F-9309-40775AC0F3FC}" dt="2022-02-06T21:47:30.703" v="900" actId="2696"/>
        <pc:sldMkLst>
          <pc:docMk/>
          <pc:sldMk cId="4191925490" sldId="378"/>
        </pc:sldMkLst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2" creationId="{6AF6C003-3565-4644-80CA-8F9638D700AA}"/>
          </ac:spMkLst>
        </pc:spChg>
        <pc:spChg chg="mod">
          <ac:chgData name="Puneet Agarwal" userId="5598ee11-02e9-4699-9622-e28b7f4b43ef" providerId="ADAL" clId="{E48DF9AC-E2D1-854F-9309-40775AC0F3FC}" dt="2022-02-06T21:39:03.806" v="864" actId="1076"/>
          <ac:spMkLst>
            <pc:docMk/>
            <pc:sldMk cId="4191925490" sldId="378"/>
            <ac:spMk id="30" creationId="{E9CE77A2-C9C5-FB4A-A2FA-8FD828E48230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31" creationId="{698CA3AF-0FD5-1E40-B391-0BFD55BBF9DB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32" creationId="{C88A3039-5FC1-2243-8C70-FA6F4F8B0BA9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33" creationId="{4BF789AF-FA3D-2B47-83A6-AE6F73F5B954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34" creationId="{90782DF1-C591-3543-8DD4-E2A7CD385191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35" creationId="{3AADC0F4-7E0C-F742-B0C2-D06BF5E33F28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36" creationId="{C95FF23D-7BE9-5C4A-BC70-FC887F80C67F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37" creationId="{5A757412-91B8-DB45-A69D-E28C5370643D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38" creationId="{C68DC7DE-1654-3842-B007-68C0FBB08C13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39" creationId="{138298F0-1BB8-9548-8E2F-2FCC097E3E19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40" creationId="{431FE7B2-F204-9D44-8F7A-A8F014652BF1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42" creationId="{BF47A9BC-A47C-2D42-A3FC-52AA247165C8}"/>
          </ac:spMkLst>
        </pc:spChg>
        <pc:spChg chg="del">
          <ac:chgData name="Puneet Agarwal" userId="5598ee11-02e9-4699-9622-e28b7f4b43ef" providerId="ADAL" clId="{E48DF9AC-E2D1-854F-9309-40775AC0F3FC}" dt="2022-02-06T21:38:56.832" v="862" actId="478"/>
          <ac:spMkLst>
            <pc:docMk/>
            <pc:sldMk cId="4191925490" sldId="378"/>
            <ac:spMk id="43" creationId="{8D949E1C-6864-2E4F-90BE-74E31185A09F}"/>
          </ac:spMkLst>
        </pc:spChg>
        <pc:spChg chg="del">
          <ac:chgData name="Puneet Agarwal" userId="5598ee11-02e9-4699-9622-e28b7f4b43ef" providerId="ADAL" clId="{E48DF9AC-E2D1-854F-9309-40775AC0F3FC}" dt="2022-02-06T21:38:58.544" v="863" actId="478"/>
          <ac:spMkLst>
            <pc:docMk/>
            <pc:sldMk cId="4191925490" sldId="378"/>
            <ac:spMk id="44" creationId="{BDD9265B-5CAC-C240-92EC-68F4DB24942F}"/>
          </ac:spMkLst>
        </pc:spChg>
        <pc:spChg chg="add mod">
          <ac:chgData name="Puneet Agarwal" userId="5598ee11-02e9-4699-9622-e28b7f4b43ef" providerId="ADAL" clId="{E48DF9AC-E2D1-854F-9309-40775AC0F3FC}" dt="2022-02-06T21:39:13.539" v="866" actId="1076"/>
          <ac:spMkLst>
            <pc:docMk/>
            <pc:sldMk cId="4191925490" sldId="378"/>
            <ac:spMk id="46" creationId="{E7DB2AF1-25FD-E143-A145-20F57D552F72}"/>
          </ac:spMkLst>
        </pc:spChg>
        <pc:spChg chg="add mod">
          <ac:chgData name="Puneet Agarwal" userId="5598ee11-02e9-4699-9622-e28b7f4b43ef" providerId="ADAL" clId="{E48DF9AC-E2D1-854F-9309-40775AC0F3FC}" dt="2022-02-06T21:39:22.918" v="868" actId="1076"/>
          <ac:spMkLst>
            <pc:docMk/>
            <pc:sldMk cId="4191925490" sldId="378"/>
            <ac:spMk id="49" creationId="{B8754FD4-D1AE-5447-A18C-5A24817F7DDB}"/>
          </ac:spMkLst>
        </pc:spChg>
        <pc:spChg chg="add mod">
          <ac:chgData name="Puneet Agarwal" userId="5598ee11-02e9-4699-9622-e28b7f4b43ef" providerId="ADAL" clId="{E48DF9AC-E2D1-854F-9309-40775AC0F3FC}" dt="2022-02-06T21:39:22.918" v="868" actId="1076"/>
          <ac:spMkLst>
            <pc:docMk/>
            <pc:sldMk cId="4191925490" sldId="378"/>
            <ac:spMk id="50" creationId="{2900D39E-D139-5640-95FF-C99A73224279}"/>
          </ac:spMkLst>
        </pc:spChg>
        <pc:spChg chg="add mod">
          <ac:chgData name="Puneet Agarwal" userId="5598ee11-02e9-4699-9622-e28b7f4b43ef" providerId="ADAL" clId="{E48DF9AC-E2D1-854F-9309-40775AC0F3FC}" dt="2022-02-06T21:39:39.796" v="870" actId="1076"/>
          <ac:spMkLst>
            <pc:docMk/>
            <pc:sldMk cId="4191925490" sldId="378"/>
            <ac:spMk id="51" creationId="{CA4B0F33-BC57-704F-9875-0F439058EDFC}"/>
          </ac:spMkLst>
        </pc:spChg>
        <pc:spChg chg="add mod">
          <ac:chgData name="Puneet Agarwal" userId="5598ee11-02e9-4699-9622-e28b7f4b43ef" providerId="ADAL" clId="{E48DF9AC-E2D1-854F-9309-40775AC0F3FC}" dt="2022-02-06T21:39:50.668" v="872" actId="1076"/>
          <ac:spMkLst>
            <pc:docMk/>
            <pc:sldMk cId="4191925490" sldId="378"/>
            <ac:spMk id="52" creationId="{498163E9-5452-284F-A4ED-ADAD3081EB48}"/>
          </ac:spMkLst>
        </pc:spChg>
        <pc:spChg chg="add mod">
          <ac:chgData name="Puneet Agarwal" userId="5598ee11-02e9-4699-9622-e28b7f4b43ef" providerId="ADAL" clId="{E48DF9AC-E2D1-854F-9309-40775AC0F3FC}" dt="2022-02-06T21:40:07.529" v="874" actId="1076"/>
          <ac:spMkLst>
            <pc:docMk/>
            <pc:sldMk cId="4191925490" sldId="378"/>
            <ac:spMk id="53" creationId="{3A15F65B-BF00-4841-859E-7E5878A1966F}"/>
          </ac:spMkLst>
        </pc:spChg>
        <pc:spChg chg="add mod">
          <ac:chgData name="Puneet Agarwal" userId="5598ee11-02e9-4699-9622-e28b7f4b43ef" providerId="ADAL" clId="{E48DF9AC-E2D1-854F-9309-40775AC0F3FC}" dt="2022-02-06T21:40:21.972" v="876" actId="1076"/>
          <ac:spMkLst>
            <pc:docMk/>
            <pc:sldMk cId="4191925490" sldId="378"/>
            <ac:spMk id="60" creationId="{10BE5D0A-4FC2-9949-A756-B308F72B11E0}"/>
          </ac:spMkLst>
        </pc:spChg>
        <pc:spChg chg="add mod">
          <ac:chgData name="Puneet Agarwal" userId="5598ee11-02e9-4699-9622-e28b7f4b43ef" providerId="ADAL" clId="{E48DF9AC-E2D1-854F-9309-40775AC0F3FC}" dt="2022-02-06T21:40:28.445" v="878" actId="1076"/>
          <ac:spMkLst>
            <pc:docMk/>
            <pc:sldMk cId="4191925490" sldId="378"/>
            <ac:spMk id="61" creationId="{25C28122-C956-7A4A-9308-765B62AC146D}"/>
          </ac:spMkLst>
        </pc:spChg>
        <pc:spChg chg="add mod">
          <ac:chgData name="Puneet Agarwal" userId="5598ee11-02e9-4699-9622-e28b7f4b43ef" providerId="ADAL" clId="{E48DF9AC-E2D1-854F-9309-40775AC0F3FC}" dt="2022-02-06T21:40:28.445" v="878" actId="1076"/>
          <ac:spMkLst>
            <pc:docMk/>
            <pc:sldMk cId="4191925490" sldId="378"/>
            <ac:spMk id="62" creationId="{DD43DCD8-C45E-CC4D-838F-D29AF3A025ED}"/>
          </ac:spMkLst>
        </pc:spChg>
        <pc:spChg chg="add mod">
          <ac:chgData name="Puneet Agarwal" userId="5598ee11-02e9-4699-9622-e28b7f4b43ef" providerId="ADAL" clId="{E48DF9AC-E2D1-854F-9309-40775AC0F3FC}" dt="2022-02-06T21:40:39.113" v="880" actId="1076"/>
          <ac:spMkLst>
            <pc:docMk/>
            <pc:sldMk cId="4191925490" sldId="378"/>
            <ac:spMk id="63" creationId="{867C5B8E-9349-4249-B2C0-E0F4A6DFBD93}"/>
          </ac:spMkLst>
        </pc:spChg>
        <pc:spChg chg="add mod">
          <ac:chgData name="Puneet Agarwal" userId="5598ee11-02e9-4699-9622-e28b7f4b43ef" providerId="ADAL" clId="{E48DF9AC-E2D1-854F-9309-40775AC0F3FC}" dt="2022-02-06T21:40:43.446" v="882" actId="1076"/>
          <ac:spMkLst>
            <pc:docMk/>
            <pc:sldMk cId="4191925490" sldId="378"/>
            <ac:spMk id="64" creationId="{D13D1ED2-B4A4-9B42-B8A7-E99BCA3B2761}"/>
          </ac:spMkLst>
        </pc:spChg>
        <pc:spChg chg="add mod">
          <ac:chgData name="Puneet Agarwal" userId="5598ee11-02e9-4699-9622-e28b7f4b43ef" providerId="ADAL" clId="{E48DF9AC-E2D1-854F-9309-40775AC0F3FC}" dt="2022-02-06T21:40:47.706" v="884" actId="1076"/>
          <ac:spMkLst>
            <pc:docMk/>
            <pc:sldMk cId="4191925490" sldId="378"/>
            <ac:spMk id="65" creationId="{DC064FC4-C851-ED4D-AA7E-71D92AB02EE9}"/>
          </ac:spMkLst>
        </pc:spChg>
        <pc:spChg chg="add mod">
          <ac:chgData name="Puneet Agarwal" userId="5598ee11-02e9-4699-9622-e28b7f4b43ef" providerId="ADAL" clId="{E48DF9AC-E2D1-854F-9309-40775AC0F3FC}" dt="2022-02-06T21:40:54.186" v="886" actId="1076"/>
          <ac:spMkLst>
            <pc:docMk/>
            <pc:sldMk cId="4191925490" sldId="378"/>
            <ac:spMk id="66" creationId="{E2536A4E-8D78-E94B-93E8-5623AC842AA7}"/>
          </ac:spMkLst>
        </pc:spChg>
        <pc:spChg chg="add mod">
          <ac:chgData name="Puneet Agarwal" userId="5598ee11-02e9-4699-9622-e28b7f4b43ef" providerId="ADAL" clId="{E48DF9AC-E2D1-854F-9309-40775AC0F3FC}" dt="2022-02-06T21:41:06.196" v="888" actId="1076"/>
          <ac:spMkLst>
            <pc:docMk/>
            <pc:sldMk cId="4191925490" sldId="378"/>
            <ac:spMk id="67" creationId="{EFDC5F87-BDF0-B348-B0B0-0C1603427F10}"/>
          </ac:spMkLst>
        </pc:spChg>
        <pc:spChg chg="add mod">
          <ac:chgData name="Puneet Agarwal" userId="5598ee11-02e9-4699-9622-e28b7f4b43ef" providerId="ADAL" clId="{E48DF9AC-E2D1-854F-9309-40775AC0F3FC}" dt="2022-02-06T21:41:10.523" v="890" actId="1076"/>
          <ac:spMkLst>
            <pc:docMk/>
            <pc:sldMk cId="4191925490" sldId="378"/>
            <ac:spMk id="68" creationId="{171C2FD4-32D3-094B-8AA2-58F767031FE7}"/>
          </ac:spMkLst>
        </pc:spChg>
        <pc:spChg chg="add mod">
          <ac:chgData name="Puneet Agarwal" userId="5598ee11-02e9-4699-9622-e28b7f4b43ef" providerId="ADAL" clId="{E48DF9AC-E2D1-854F-9309-40775AC0F3FC}" dt="2022-02-06T21:41:14.940" v="892" actId="1076"/>
          <ac:spMkLst>
            <pc:docMk/>
            <pc:sldMk cId="4191925490" sldId="378"/>
            <ac:spMk id="69" creationId="{825EEEB2-712F-814D-9B1F-1CB5F961D4C4}"/>
          </ac:spMkLst>
        </pc:spChg>
        <pc:spChg chg="add mod">
          <ac:chgData name="Puneet Agarwal" userId="5598ee11-02e9-4699-9622-e28b7f4b43ef" providerId="ADAL" clId="{E48DF9AC-E2D1-854F-9309-40775AC0F3FC}" dt="2022-02-06T21:41:21.330" v="894" actId="1076"/>
          <ac:spMkLst>
            <pc:docMk/>
            <pc:sldMk cId="4191925490" sldId="378"/>
            <ac:spMk id="70" creationId="{0052C4F3-2037-F943-A5EC-F5C03184425A}"/>
          </ac:spMkLst>
        </pc:spChg>
        <pc:spChg chg="add mod">
          <ac:chgData name="Puneet Agarwal" userId="5598ee11-02e9-4699-9622-e28b7f4b43ef" providerId="ADAL" clId="{E48DF9AC-E2D1-854F-9309-40775AC0F3FC}" dt="2022-02-06T21:41:26.598" v="896" actId="1076"/>
          <ac:spMkLst>
            <pc:docMk/>
            <pc:sldMk cId="4191925490" sldId="378"/>
            <ac:spMk id="71" creationId="{80BB48CC-E85B-494D-B924-6E0E27EF4198}"/>
          </ac:spMkLst>
        </pc:spChg>
      </pc:sldChg>
      <pc:sldChg chg="addSp delSp modSp add mod">
        <pc:chgData name="Puneet Agarwal" userId="5598ee11-02e9-4699-9622-e28b7f4b43ef" providerId="ADAL" clId="{E48DF9AC-E2D1-854F-9309-40775AC0F3FC}" dt="2022-02-06T22:41:53.122" v="2634" actId="478"/>
        <pc:sldMkLst>
          <pc:docMk/>
          <pc:sldMk cId="3705261937" sldId="379"/>
        </pc:sldMkLst>
        <pc:spChg chg="del">
          <ac:chgData name="Puneet Agarwal" userId="5598ee11-02e9-4699-9622-e28b7f4b43ef" providerId="ADAL" clId="{E48DF9AC-E2D1-854F-9309-40775AC0F3FC}" dt="2022-02-06T22:41:53.122" v="2634" actId="478"/>
          <ac:spMkLst>
            <pc:docMk/>
            <pc:sldMk cId="3705261937" sldId="379"/>
            <ac:spMk id="33" creationId="{B43D3B1A-5364-2842-ADA9-B38922A746CE}"/>
          </ac:spMkLst>
        </pc:spChg>
        <pc:spChg chg="del">
          <ac:chgData name="Puneet Agarwal" userId="5598ee11-02e9-4699-9622-e28b7f4b43ef" providerId="ADAL" clId="{E48DF9AC-E2D1-854F-9309-40775AC0F3FC}" dt="2022-02-06T22:26:35.823" v="2057" actId="478"/>
          <ac:spMkLst>
            <pc:docMk/>
            <pc:sldMk cId="3705261937" sldId="379"/>
            <ac:spMk id="42" creationId="{C44E3C47-0A9F-8F4D-BF53-0A7C7A7A04CD}"/>
          </ac:spMkLst>
        </pc:spChg>
        <pc:spChg chg="del">
          <ac:chgData name="Puneet Agarwal" userId="5598ee11-02e9-4699-9622-e28b7f4b43ef" providerId="ADAL" clId="{E48DF9AC-E2D1-854F-9309-40775AC0F3FC}" dt="2022-02-06T22:26:25.527" v="2055" actId="478"/>
          <ac:spMkLst>
            <pc:docMk/>
            <pc:sldMk cId="3705261937" sldId="379"/>
            <ac:spMk id="57" creationId="{DBF721D4-5D8B-6B41-8348-9CA7B16C7322}"/>
          </ac:spMkLst>
        </pc:spChg>
        <pc:spChg chg="del">
          <ac:chgData name="Puneet Agarwal" userId="5598ee11-02e9-4699-9622-e28b7f4b43ef" providerId="ADAL" clId="{E48DF9AC-E2D1-854F-9309-40775AC0F3FC}" dt="2022-02-06T22:26:27.610" v="2056" actId="478"/>
          <ac:spMkLst>
            <pc:docMk/>
            <pc:sldMk cId="3705261937" sldId="379"/>
            <ac:spMk id="58" creationId="{9DD0BE08-4901-9548-8DCC-D10382E04AEC}"/>
          </ac:spMkLst>
        </pc:spChg>
        <pc:spChg chg="del">
          <ac:chgData name="Puneet Agarwal" userId="5598ee11-02e9-4699-9622-e28b7f4b43ef" providerId="ADAL" clId="{E48DF9AC-E2D1-854F-9309-40775AC0F3FC}" dt="2022-02-06T22:26:54.504" v="2063" actId="478"/>
          <ac:spMkLst>
            <pc:docMk/>
            <pc:sldMk cId="3705261937" sldId="379"/>
            <ac:spMk id="59" creationId="{B691A17A-7E6D-F347-9A18-362945A4F688}"/>
          </ac:spMkLst>
        </pc:spChg>
        <pc:spChg chg="del">
          <ac:chgData name="Puneet Agarwal" userId="5598ee11-02e9-4699-9622-e28b7f4b43ef" providerId="ADAL" clId="{E48DF9AC-E2D1-854F-9309-40775AC0F3FC}" dt="2022-02-06T22:26:52.834" v="2062" actId="478"/>
          <ac:spMkLst>
            <pc:docMk/>
            <pc:sldMk cId="3705261937" sldId="379"/>
            <ac:spMk id="60" creationId="{452715B1-56F8-0844-BD5E-719DA1D35DFB}"/>
          </ac:spMkLst>
        </pc:spChg>
        <pc:spChg chg="add del mod">
          <ac:chgData name="Puneet Agarwal" userId="5598ee11-02e9-4699-9622-e28b7f4b43ef" providerId="ADAL" clId="{E48DF9AC-E2D1-854F-9309-40775AC0F3FC}" dt="2022-02-06T22:27:07.041" v="2064" actId="478"/>
          <ac:spMkLst>
            <pc:docMk/>
            <pc:sldMk cId="3705261937" sldId="379"/>
            <ac:spMk id="61" creationId="{ABD26044-E573-2045-BB09-144B4B9D3518}"/>
          </ac:spMkLst>
        </pc:spChg>
        <pc:spChg chg="add mod">
          <ac:chgData name="Puneet Agarwal" userId="5598ee11-02e9-4699-9622-e28b7f4b43ef" providerId="ADAL" clId="{E48DF9AC-E2D1-854F-9309-40775AC0F3FC}" dt="2022-02-06T22:27:07.918" v="2065"/>
          <ac:spMkLst>
            <pc:docMk/>
            <pc:sldMk cId="3705261937" sldId="379"/>
            <ac:spMk id="62" creationId="{59023C59-9E14-794F-BC39-0E34E978693C}"/>
          </ac:spMkLst>
        </pc:spChg>
        <pc:cxnChg chg="del">
          <ac:chgData name="Puneet Agarwal" userId="5598ee11-02e9-4699-9622-e28b7f4b43ef" providerId="ADAL" clId="{E48DF9AC-E2D1-854F-9309-40775AC0F3FC}" dt="2022-02-06T22:26:51.294" v="2061" actId="478"/>
          <ac:cxnSpMkLst>
            <pc:docMk/>
            <pc:sldMk cId="3705261937" sldId="379"/>
            <ac:cxnSpMk id="50" creationId="{6643659E-C959-2A4A-856F-2D8EAD52C345}"/>
          </ac:cxnSpMkLst>
        </pc:cxnChg>
        <pc:cxnChg chg="del mod">
          <ac:chgData name="Puneet Agarwal" userId="5598ee11-02e9-4699-9622-e28b7f4b43ef" providerId="ADAL" clId="{E48DF9AC-E2D1-854F-9309-40775AC0F3FC}" dt="2022-02-06T22:26:22.206" v="2053" actId="478"/>
          <ac:cxnSpMkLst>
            <pc:docMk/>
            <pc:sldMk cId="3705261937" sldId="379"/>
            <ac:cxnSpMk id="55" creationId="{A38B1429-DB2C-8744-A42B-131D060C1767}"/>
          </ac:cxnSpMkLst>
        </pc:cxnChg>
        <pc:cxnChg chg="del">
          <ac:chgData name="Puneet Agarwal" userId="5598ee11-02e9-4699-9622-e28b7f4b43ef" providerId="ADAL" clId="{E48DF9AC-E2D1-854F-9309-40775AC0F3FC}" dt="2022-02-06T22:26:23.804" v="2054" actId="478"/>
          <ac:cxnSpMkLst>
            <pc:docMk/>
            <pc:sldMk cId="3705261937" sldId="379"/>
            <ac:cxnSpMk id="56" creationId="{365D2D01-7992-AA4F-A4FE-ADB46E7FD061}"/>
          </ac:cxnSpMkLst>
        </pc:cxnChg>
      </pc:sldChg>
      <pc:sldChg chg="delSp add mod">
        <pc:chgData name="Puneet Agarwal" userId="5598ee11-02e9-4699-9622-e28b7f4b43ef" providerId="ADAL" clId="{E48DF9AC-E2D1-854F-9309-40775AC0F3FC}" dt="2022-02-06T22:41:58.646" v="2635" actId="478"/>
        <pc:sldMkLst>
          <pc:docMk/>
          <pc:sldMk cId="3002772402" sldId="380"/>
        </pc:sldMkLst>
        <pc:spChg chg="del">
          <ac:chgData name="Puneet Agarwal" userId="5598ee11-02e9-4699-9622-e28b7f4b43ef" providerId="ADAL" clId="{E48DF9AC-E2D1-854F-9309-40775AC0F3FC}" dt="2022-02-06T22:41:58.646" v="2635" actId="478"/>
          <ac:spMkLst>
            <pc:docMk/>
            <pc:sldMk cId="3002772402" sldId="380"/>
            <ac:spMk id="33" creationId="{B43D3B1A-5364-2842-ADA9-B38922A746CE}"/>
          </ac:spMkLst>
        </pc:spChg>
      </pc:sldChg>
      <pc:sldChg chg="addSp delSp modSp add mod">
        <pc:chgData name="Puneet Agarwal" userId="5598ee11-02e9-4699-9622-e28b7f4b43ef" providerId="ADAL" clId="{E48DF9AC-E2D1-854F-9309-40775AC0F3FC}" dt="2022-02-06T22:41:45.895" v="2633" actId="478"/>
        <pc:sldMkLst>
          <pc:docMk/>
          <pc:sldMk cId="652022700" sldId="381"/>
        </pc:sldMkLst>
        <pc:spChg chg="del">
          <ac:chgData name="Puneet Agarwal" userId="5598ee11-02e9-4699-9622-e28b7f4b43ef" providerId="ADAL" clId="{E48DF9AC-E2D1-854F-9309-40775AC0F3FC}" dt="2022-02-06T22:41:45.895" v="2633" actId="478"/>
          <ac:spMkLst>
            <pc:docMk/>
            <pc:sldMk cId="652022700" sldId="381"/>
            <ac:spMk id="33" creationId="{B43D3B1A-5364-2842-ADA9-B38922A746CE}"/>
          </ac:spMkLst>
        </pc:spChg>
        <pc:spChg chg="del">
          <ac:chgData name="Puneet Agarwal" userId="5598ee11-02e9-4699-9622-e28b7f4b43ef" providerId="ADAL" clId="{E48DF9AC-E2D1-854F-9309-40775AC0F3FC}" dt="2022-02-06T22:27:21.640" v="2069" actId="478"/>
          <ac:spMkLst>
            <pc:docMk/>
            <pc:sldMk cId="652022700" sldId="381"/>
            <ac:spMk id="49" creationId="{9381BA1A-9343-1A48-A569-13C0AF5BDF3D}"/>
          </ac:spMkLst>
        </pc:spChg>
        <pc:spChg chg="add del mod">
          <ac:chgData name="Puneet Agarwal" userId="5598ee11-02e9-4699-9622-e28b7f4b43ef" providerId="ADAL" clId="{E48DF9AC-E2D1-854F-9309-40775AC0F3FC}" dt="2022-02-06T22:27:30.156" v="2071"/>
          <ac:spMkLst>
            <pc:docMk/>
            <pc:sldMk cId="652022700" sldId="381"/>
            <ac:spMk id="50" creationId="{4181EDF0-715B-564C-AC5E-1795833AEA96}"/>
          </ac:spMkLst>
        </pc:spChg>
        <pc:spChg chg="add mod">
          <ac:chgData name="Puneet Agarwal" userId="5598ee11-02e9-4699-9622-e28b7f4b43ef" providerId="ADAL" clId="{E48DF9AC-E2D1-854F-9309-40775AC0F3FC}" dt="2022-02-06T22:27:32.117" v="2073"/>
          <ac:spMkLst>
            <pc:docMk/>
            <pc:sldMk cId="652022700" sldId="381"/>
            <ac:spMk id="55" creationId="{BCF58FDA-24B9-3545-BE73-43D0A94F1CF6}"/>
          </ac:spMkLst>
        </pc:spChg>
        <pc:spChg chg="del">
          <ac:chgData name="Puneet Agarwal" userId="5598ee11-02e9-4699-9622-e28b7f4b43ef" providerId="ADAL" clId="{E48DF9AC-E2D1-854F-9309-40775AC0F3FC}" dt="2022-02-06T22:27:31.416" v="2072" actId="478"/>
          <ac:spMkLst>
            <pc:docMk/>
            <pc:sldMk cId="652022700" sldId="381"/>
            <ac:spMk id="62" creationId="{59023C59-9E14-794F-BC39-0E34E978693C}"/>
          </ac:spMkLst>
        </pc:spChg>
        <pc:cxnChg chg="del">
          <ac:chgData name="Puneet Agarwal" userId="5598ee11-02e9-4699-9622-e28b7f4b43ef" providerId="ADAL" clId="{E48DF9AC-E2D1-854F-9309-40775AC0F3FC}" dt="2022-02-06T22:27:20.149" v="2068" actId="478"/>
          <ac:cxnSpMkLst>
            <pc:docMk/>
            <pc:sldMk cId="652022700" sldId="381"/>
            <ac:cxnSpMk id="47" creationId="{A09F33D2-8B45-9A49-A8D7-647DDF07DF2C}"/>
          </ac:cxnSpMkLst>
        </pc:cxnChg>
      </pc:sldChg>
      <pc:sldChg chg="addSp modSp add mod">
        <pc:chgData name="Puneet Agarwal" userId="5598ee11-02e9-4699-9622-e28b7f4b43ef" providerId="ADAL" clId="{E48DF9AC-E2D1-854F-9309-40775AC0F3FC}" dt="2022-02-06T22:29:37.167" v="2144" actId="20577"/>
        <pc:sldMkLst>
          <pc:docMk/>
          <pc:sldMk cId="4055841804" sldId="382"/>
        </pc:sldMkLst>
        <pc:spChg chg="mod">
          <ac:chgData name="Puneet Agarwal" userId="5598ee11-02e9-4699-9622-e28b7f4b43ef" providerId="ADAL" clId="{E48DF9AC-E2D1-854F-9309-40775AC0F3FC}" dt="2022-02-06T22:29:37.167" v="2144" actId="20577"/>
          <ac:spMkLst>
            <pc:docMk/>
            <pc:sldMk cId="4055841804" sldId="382"/>
            <ac:spMk id="42" creationId="{C44E3C47-0A9F-8F4D-BF53-0A7C7A7A04CD}"/>
          </ac:spMkLst>
        </pc:spChg>
        <pc:spChg chg="add mod">
          <ac:chgData name="Puneet Agarwal" userId="5598ee11-02e9-4699-9622-e28b7f4b43ef" providerId="ADAL" clId="{E48DF9AC-E2D1-854F-9309-40775AC0F3FC}" dt="2022-02-06T22:28:33.402" v="2082" actId="1035"/>
          <ac:spMkLst>
            <pc:docMk/>
            <pc:sldMk cId="4055841804" sldId="382"/>
            <ac:spMk id="49" creationId="{B6F0A693-A46D-6E44-9AD4-955E65FA12C7}"/>
          </ac:spMkLst>
        </pc:spChg>
        <pc:spChg chg="add mod">
          <ac:chgData name="Puneet Agarwal" userId="5598ee11-02e9-4699-9622-e28b7f4b43ef" providerId="ADAL" clId="{E48DF9AC-E2D1-854F-9309-40775AC0F3FC}" dt="2022-02-06T22:28:41.204" v="2084" actId="1076"/>
          <ac:spMkLst>
            <pc:docMk/>
            <pc:sldMk cId="4055841804" sldId="382"/>
            <ac:spMk id="50" creationId="{AB1CD5CE-439A-9840-9CD6-6D4D74FAE7FA}"/>
          </ac:spMkLst>
        </pc:spChg>
        <pc:cxnChg chg="add mod">
          <ac:chgData name="Puneet Agarwal" userId="5598ee11-02e9-4699-9622-e28b7f4b43ef" providerId="ADAL" clId="{E48DF9AC-E2D1-854F-9309-40775AC0F3FC}" dt="2022-02-06T22:28:18.998" v="2078" actId="14100"/>
          <ac:cxnSpMkLst>
            <pc:docMk/>
            <pc:sldMk cId="4055841804" sldId="382"/>
            <ac:cxnSpMk id="46" creationId="{4834A746-C27D-3049-ACBB-C794689D4D25}"/>
          </ac:cxnSpMkLst>
        </pc:cxnChg>
      </pc:sldChg>
      <pc:sldChg chg="add">
        <pc:chgData name="Puneet Agarwal" userId="5598ee11-02e9-4699-9622-e28b7f4b43ef" providerId="ADAL" clId="{E48DF9AC-E2D1-854F-9309-40775AC0F3FC}" dt="2022-02-06T22:30:00.883" v="2145"/>
        <pc:sldMkLst>
          <pc:docMk/>
          <pc:sldMk cId="220846370" sldId="383"/>
        </pc:sldMkLst>
      </pc:sldChg>
      <pc:sldChg chg="addSp delSp modSp add mod">
        <pc:chgData name="Puneet Agarwal" userId="5598ee11-02e9-4699-9622-e28b7f4b43ef" providerId="ADAL" clId="{E48DF9AC-E2D1-854F-9309-40775AC0F3FC}" dt="2022-02-06T22:42:37.910" v="2645" actId="1038"/>
        <pc:sldMkLst>
          <pc:docMk/>
          <pc:sldMk cId="3137778531" sldId="384"/>
        </pc:sldMkLst>
        <pc:spChg chg="add mod">
          <ac:chgData name="Puneet Agarwal" userId="5598ee11-02e9-4699-9622-e28b7f4b43ef" providerId="ADAL" clId="{E48DF9AC-E2D1-854F-9309-40775AC0F3FC}" dt="2022-02-06T22:42:37.910" v="2645" actId="1038"/>
          <ac:spMkLst>
            <pc:docMk/>
            <pc:sldMk cId="3137778531" sldId="384"/>
            <ac:spMk id="3" creationId="{6144CA19-55A0-064F-83BA-627078F78828}"/>
          </ac:spMkLst>
        </pc:spChg>
        <pc:spChg chg="add mod">
          <ac:chgData name="Puneet Agarwal" userId="5598ee11-02e9-4699-9622-e28b7f4b43ef" providerId="ADAL" clId="{E48DF9AC-E2D1-854F-9309-40775AC0F3FC}" dt="2022-02-06T22:36:27.895" v="2606" actId="208"/>
          <ac:spMkLst>
            <pc:docMk/>
            <pc:sldMk cId="3137778531" sldId="384"/>
            <ac:spMk id="4" creationId="{9640B759-634F-724A-8F94-B171E07EE27F}"/>
          </ac:spMkLst>
        </pc:spChg>
        <pc:spChg chg="del">
          <ac:chgData name="Puneet Agarwal" userId="5598ee11-02e9-4699-9622-e28b7f4b43ef" providerId="ADAL" clId="{E48DF9AC-E2D1-854F-9309-40775AC0F3FC}" dt="2022-02-06T22:42:21.582" v="2639" actId="478"/>
          <ac:spMkLst>
            <pc:docMk/>
            <pc:sldMk cId="3137778531" sldId="384"/>
            <ac:spMk id="33" creationId="{B43D3B1A-5364-2842-ADA9-B38922A746CE}"/>
          </ac:spMkLst>
        </pc:spChg>
        <pc:spChg chg="mod">
          <ac:chgData name="Puneet Agarwal" userId="5598ee11-02e9-4699-9622-e28b7f4b43ef" providerId="ADAL" clId="{E48DF9AC-E2D1-854F-9309-40775AC0F3FC}" dt="2022-02-06T22:35:45.765" v="2579" actId="20577"/>
          <ac:spMkLst>
            <pc:docMk/>
            <pc:sldMk cId="3137778531" sldId="384"/>
            <ac:spMk id="42" creationId="{C44E3C47-0A9F-8F4D-BF53-0A7C7A7A04CD}"/>
          </ac:spMkLst>
        </pc:spChg>
        <pc:spChg chg="add mod">
          <ac:chgData name="Puneet Agarwal" userId="5598ee11-02e9-4699-9622-e28b7f4b43ef" providerId="ADAL" clId="{E48DF9AC-E2D1-854F-9309-40775AC0F3FC}" dt="2022-02-06T22:36:35.342" v="2609" actId="1076"/>
          <ac:spMkLst>
            <pc:docMk/>
            <pc:sldMk cId="3137778531" sldId="384"/>
            <ac:spMk id="61" creationId="{4E4109A9-A7AB-FF42-967D-0125205AB8D5}"/>
          </ac:spMkLst>
        </pc:spChg>
      </pc:sldChg>
      <pc:sldChg chg="addSp delSp modSp add mod">
        <pc:chgData name="Puneet Agarwal" userId="5598ee11-02e9-4699-9622-e28b7f4b43ef" providerId="ADAL" clId="{E48DF9AC-E2D1-854F-9309-40775AC0F3FC}" dt="2022-02-06T22:57:09.821" v="2810" actId="1076"/>
        <pc:sldMkLst>
          <pc:docMk/>
          <pc:sldMk cId="2843286303" sldId="385"/>
        </pc:sldMkLst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2" creationId="{C5526C82-C11A-2B47-AB5A-8331B533F487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3" creationId="{7543C062-7894-8D4D-AF6D-FA744436E5C7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21" creationId="{9CB250DF-DFC1-084F-9253-5C2A731D4AB8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22" creationId="{75D83AE8-0EF0-6D42-9704-AB0B09B42A9E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23" creationId="{C353E41B-5DC3-2445-BDC0-281E1AB1A36A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24" creationId="{86CF2A72-1B91-834B-8CCF-83E5237C8FC8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25" creationId="{D93B1F24-EBC6-B74C-A820-1EC1EFB3C01D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26" creationId="{E066956D-A0DD-1149-BCB8-39256FE4BFB1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29" creationId="{3971C7E9-71C5-8440-8BEB-EE080C7F8419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30" creationId="{C9DA98EC-8A1A-FE4B-978A-0AA57FBBA883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31" creationId="{8BBF2A39-74C9-884A-B1EA-5292DAE8BBBA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32" creationId="{3303ED83-0849-D346-B812-6F0E5D4D9AFD}"/>
          </ac:spMkLst>
        </pc:spChg>
        <pc:spChg chg="del">
          <ac:chgData name="Puneet Agarwal" userId="5598ee11-02e9-4699-9622-e28b7f4b43ef" providerId="ADAL" clId="{E48DF9AC-E2D1-854F-9309-40775AC0F3FC}" dt="2022-02-06T22:42:44.813" v="2646" actId="478"/>
          <ac:spMkLst>
            <pc:docMk/>
            <pc:sldMk cId="2843286303" sldId="385"/>
            <ac:spMk id="33" creationId="{B43D3B1A-5364-2842-ADA9-B38922A746CE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34" creationId="{85F00481-A77D-9747-840C-EFCF55B793BC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35" creationId="{02C3A47B-DED4-6F41-9766-3CB68F227923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36" creationId="{59855001-7D02-7241-9B67-F3E43EEFAC14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37" creationId="{04C3DEE6-F8D8-754B-AE77-BDCAADF16F7A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38" creationId="{7B9D8EFD-3E26-3841-930F-D7EF66DC08C1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39" creationId="{D437D37D-A328-0F44-99F8-BC8B21906FBA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40" creationId="{4DC17AC3-E0BD-D642-81BB-60FA3FFB86C7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41" creationId="{7774C6D9-C3A2-9945-B752-9306E31AD610}"/>
          </ac:spMkLst>
        </pc:spChg>
        <pc:spChg chg="del">
          <ac:chgData name="Puneet Agarwal" userId="5598ee11-02e9-4699-9622-e28b7f4b43ef" providerId="ADAL" clId="{E48DF9AC-E2D1-854F-9309-40775AC0F3FC}" dt="2022-02-06T22:38:27.310" v="2611" actId="478"/>
          <ac:spMkLst>
            <pc:docMk/>
            <pc:sldMk cId="2843286303" sldId="385"/>
            <ac:spMk id="42" creationId="{C44E3C47-0A9F-8F4D-BF53-0A7C7A7A04CD}"/>
          </ac:spMkLst>
        </pc:spChg>
        <pc:spChg chg="del">
          <ac:chgData name="Puneet Agarwal" userId="5598ee11-02e9-4699-9622-e28b7f4b43ef" providerId="ADAL" clId="{E48DF9AC-E2D1-854F-9309-40775AC0F3FC}" dt="2022-02-06T22:39:32.300" v="2623" actId="478"/>
          <ac:spMkLst>
            <pc:docMk/>
            <pc:sldMk cId="2843286303" sldId="385"/>
            <ac:spMk id="49" creationId="{9381BA1A-9343-1A48-A569-13C0AF5BDF3D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51" creationId="{D5842B82-1001-4345-AEE0-9393A06F81DC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52" creationId="{2EEE4E9B-401F-A841-AB18-9E0AE56099C1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53" creationId="{E10161B8-A304-4A4B-A632-1F54AEAFEFBC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54" creationId="{A7075637-9E51-8C45-BEA3-AA3EB1EAEA1B}"/>
          </ac:spMkLst>
        </pc:spChg>
        <pc:spChg chg="del">
          <ac:chgData name="Puneet Agarwal" userId="5598ee11-02e9-4699-9622-e28b7f4b43ef" providerId="ADAL" clId="{E48DF9AC-E2D1-854F-9309-40775AC0F3FC}" dt="2022-02-06T22:39:28.207" v="2621" actId="478"/>
          <ac:spMkLst>
            <pc:docMk/>
            <pc:sldMk cId="2843286303" sldId="385"/>
            <ac:spMk id="57" creationId="{DBF721D4-5D8B-6B41-8348-9CA7B16C7322}"/>
          </ac:spMkLst>
        </pc:spChg>
        <pc:spChg chg="del">
          <ac:chgData name="Puneet Agarwal" userId="5598ee11-02e9-4699-9622-e28b7f4b43ef" providerId="ADAL" clId="{E48DF9AC-E2D1-854F-9309-40775AC0F3FC}" dt="2022-02-06T22:39:22.469" v="2618" actId="478"/>
          <ac:spMkLst>
            <pc:docMk/>
            <pc:sldMk cId="2843286303" sldId="385"/>
            <ac:spMk id="58" creationId="{9DD0BE08-4901-9548-8DCC-D10382E04AEC}"/>
          </ac:spMkLst>
        </pc:spChg>
        <pc:spChg chg="del">
          <ac:chgData name="Puneet Agarwal" userId="5598ee11-02e9-4699-9622-e28b7f4b43ef" providerId="ADAL" clId="{E48DF9AC-E2D1-854F-9309-40775AC0F3FC}" dt="2022-02-06T22:39:29.744" v="2622" actId="478"/>
          <ac:spMkLst>
            <pc:docMk/>
            <pc:sldMk cId="2843286303" sldId="385"/>
            <ac:spMk id="59" creationId="{B691A17A-7E6D-F347-9A18-362945A4F688}"/>
          </ac:spMkLst>
        </pc:spChg>
        <pc:spChg chg="del">
          <ac:chgData name="Puneet Agarwal" userId="5598ee11-02e9-4699-9622-e28b7f4b43ef" providerId="ADAL" clId="{E48DF9AC-E2D1-854F-9309-40775AC0F3FC}" dt="2022-02-06T22:39:24.300" v="2619" actId="478"/>
          <ac:spMkLst>
            <pc:docMk/>
            <pc:sldMk cId="2843286303" sldId="385"/>
            <ac:spMk id="60" creationId="{452715B1-56F8-0844-BD5E-719DA1D35DFB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63" creationId="{DE621A7D-BA3A-2747-BBAF-D80F0AF64E0C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64" creationId="{5F7BE589-47C9-CD47-9AEB-9E8DC961685E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69" creationId="{7462C9FB-DE77-C44A-8DFC-3791A65076BF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75" creationId="{76BFF089-88F4-B34D-B00D-C28B57C33792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77" creationId="{A73395A9-0C42-3A47-8FA8-B61EA50BAC0E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78" creationId="{08C58FB8-DA2A-8D49-A9E4-06E48815E707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79" creationId="{FEAB8846-0C60-8046-B691-9CBF7B658286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80" creationId="{FFDF39DD-92AB-8B4A-B109-B4EE3A74033A}"/>
          </ac:spMkLst>
        </pc:spChg>
        <pc:spChg chg="del">
          <ac:chgData name="Puneet Agarwal" userId="5598ee11-02e9-4699-9622-e28b7f4b43ef" providerId="ADAL" clId="{E48DF9AC-E2D1-854F-9309-40775AC0F3FC}" dt="2022-02-06T22:56:24.266" v="2755" actId="478"/>
          <ac:spMkLst>
            <pc:docMk/>
            <pc:sldMk cId="2843286303" sldId="385"/>
            <ac:spMk id="81" creationId="{A07DF2A3-FEB0-D846-98D2-A360AA64E634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82" creationId="{1E37E5F7-4A82-6044-AB4B-0E0530CE1B33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85" creationId="{6040E23D-DCA1-D640-B5DF-61224956531F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86" creationId="{D17FC680-9036-F54D-8096-DF4BE8A8630A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89" creationId="{89A393B0-9C0C-C046-9209-F39FB05A6671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90" creationId="{4F2691F5-8FEB-C14F-9135-0A172F30E2CD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91" creationId="{70F145B3-CAF6-F14D-ADFC-69195A85FC68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92" creationId="{6FE47B15-0C35-9B4B-AEB1-D19F20A8F461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93" creationId="{55C59B38-AD18-E641-B046-77908CC8FC8F}"/>
          </ac:spMkLst>
        </pc:spChg>
        <pc:spChg chg="add mod">
          <ac:chgData name="Puneet Agarwal" userId="5598ee11-02e9-4699-9622-e28b7f4b43ef" providerId="ADAL" clId="{E48DF9AC-E2D1-854F-9309-40775AC0F3FC}" dt="2022-02-06T22:56:36.998" v="2756" actId="1076"/>
          <ac:spMkLst>
            <pc:docMk/>
            <pc:sldMk cId="2843286303" sldId="385"/>
            <ac:spMk id="94" creationId="{4CDAFCF8-D37A-3144-8558-E455EFD02B8E}"/>
          </ac:spMkLst>
        </pc:spChg>
        <pc:spChg chg="add mod">
          <ac:chgData name="Puneet Agarwal" userId="5598ee11-02e9-4699-9622-e28b7f4b43ef" providerId="ADAL" clId="{E48DF9AC-E2D1-854F-9309-40775AC0F3FC}" dt="2022-02-06T22:57:09.821" v="2810" actId="1076"/>
          <ac:spMkLst>
            <pc:docMk/>
            <pc:sldMk cId="2843286303" sldId="385"/>
            <ac:spMk id="95" creationId="{F3B8E8DC-369F-3D44-9654-75CFE278299C}"/>
          </ac:spMkLst>
        </pc:spChg>
        <pc:cxnChg chg="add mod">
          <ac:chgData name="Puneet Agarwal" userId="5598ee11-02e9-4699-9622-e28b7f4b43ef" providerId="ADAL" clId="{E48DF9AC-E2D1-854F-9309-40775AC0F3FC}" dt="2022-02-06T22:56:36.998" v="2756" actId="1076"/>
          <ac:cxnSpMkLst>
            <pc:docMk/>
            <pc:sldMk cId="2843286303" sldId="385"/>
            <ac:cxnSpMk id="7" creationId="{004794A1-F4F6-544E-8E12-DD20460F9FA5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8" creationId="{E91846D0-A320-5344-A35E-ADC0F84FD4ED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10" creationId="{7D72B171-E599-B24D-BC8A-02CCF3383858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12" creationId="{84A1C176-D3DB-3941-9323-7C50DF708F8F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17" creationId="{6B226A0C-AD09-8B4E-84D1-15210AF08587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18" creationId="{58F689CB-3E02-984D-9FD2-A2B2305AAB3D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19" creationId="{052E961C-D9F8-6942-BD47-87229035DE76}"/>
          </ac:cxnSpMkLst>
        </pc:cxnChg>
        <pc:cxnChg chg="del">
          <ac:chgData name="Puneet Agarwal" userId="5598ee11-02e9-4699-9622-e28b7f4b43ef" providerId="ADAL" clId="{E48DF9AC-E2D1-854F-9309-40775AC0F3FC}" dt="2022-02-06T22:40:42.052" v="2631" actId="478"/>
          <ac:cxnSpMkLst>
            <pc:docMk/>
            <pc:sldMk cId="2843286303" sldId="385"/>
            <ac:cxnSpMk id="46" creationId="{99733BC9-238B-7749-B2D1-46E3CFE5D643}"/>
          </ac:cxnSpMkLst>
        </pc:cxnChg>
        <pc:cxnChg chg="del mod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47" creationId="{A09F33D2-8B45-9A49-A8D7-647DDF07DF2C}"/>
          </ac:cxnSpMkLst>
        </pc:cxnChg>
        <pc:cxnChg chg="del">
          <ac:chgData name="Puneet Agarwal" userId="5598ee11-02e9-4699-9622-e28b7f4b43ef" providerId="ADAL" clId="{E48DF9AC-E2D1-854F-9309-40775AC0F3FC}" dt="2022-02-06T22:39:18.881" v="2617" actId="478"/>
          <ac:cxnSpMkLst>
            <pc:docMk/>
            <pc:sldMk cId="2843286303" sldId="385"/>
            <ac:cxnSpMk id="50" creationId="{6643659E-C959-2A4A-856F-2D8EAD52C345}"/>
          </ac:cxnSpMkLst>
        </pc:cxnChg>
        <pc:cxnChg chg="del mod">
          <ac:chgData name="Puneet Agarwal" userId="5598ee11-02e9-4699-9622-e28b7f4b43ef" providerId="ADAL" clId="{E48DF9AC-E2D1-854F-9309-40775AC0F3FC}" dt="2022-02-06T22:39:26.465" v="2620" actId="478"/>
          <ac:cxnSpMkLst>
            <pc:docMk/>
            <pc:sldMk cId="2843286303" sldId="385"/>
            <ac:cxnSpMk id="55" creationId="{A38B1429-DB2C-8744-A42B-131D060C1767}"/>
          </ac:cxnSpMkLst>
        </pc:cxnChg>
        <pc:cxnChg chg="del">
          <ac:chgData name="Puneet Agarwal" userId="5598ee11-02e9-4699-9622-e28b7f4b43ef" providerId="ADAL" clId="{E48DF9AC-E2D1-854F-9309-40775AC0F3FC}" dt="2022-02-06T22:39:17.300" v="2616" actId="478"/>
          <ac:cxnSpMkLst>
            <pc:docMk/>
            <pc:sldMk cId="2843286303" sldId="385"/>
            <ac:cxnSpMk id="56" creationId="{365D2D01-7992-AA4F-A4FE-ADB46E7FD061}"/>
          </ac:cxnSpMkLst>
        </pc:cxnChg>
        <pc:cxnChg chg="add del mod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61" creationId="{AE0051A2-5826-3248-867D-A83D22D7D567}"/>
          </ac:cxnSpMkLst>
        </pc:cxnChg>
        <pc:cxnChg chg="add del mod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62" creationId="{169CB9CE-3D80-E840-BD49-AE3A3E8B7786}"/>
          </ac:cxnSpMkLst>
        </pc:cxnChg>
        <pc:cxnChg chg="add mod">
          <ac:chgData name="Puneet Agarwal" userId="5598ee11-02e9-4699-9622-e28b7f4b43ef" providerId="ADAL" clId="{E48DF9AC-E2D1-854F-9309-40775AC0F3FC}" dt="2022-02-06T22:56:36.998" v="2756" actId="1076"/>
          <ac:cxnSpMkLst>
            <pc:docMk/>
            <pc:sldMk cId="2843286303" sldId="385"/>
            <ac:cxnSpMk id="65" creationId="{D301EF43-2EDF-7F45-AECD-95D8F13924F4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68" creationId="{7C5921D8-8664-9445-A917-3218E083215C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70" creationId="{21B2395C-7FD3-AF4D-8E39-5A5D7BED5F1E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71" creationId="{68A0736C-2E15-2D43-B33D-C3ED9A8E89D5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72" creationId="{18BCDEE5-5AB5-1C42-9A5D-57AB7AA40EF9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73" creationId="{C3F48232-F8DF-E646-A555-E2084303EB4C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74" creationId="{2541DAC5-273C-8E4E-BDEA-BEB3E4F2737D}"/>
          </ac:cxnSpMkLst>
        </pc:cxnChg>
        <pc:cxnChg chg="del">
          <ac:chgData name="Puneet Agarwal" userId="5598ee11-02e9-4699-9622-e28b7f4b43ef" providerId="ADAL" clId="{E48DF9AC-E2D1-854F-9309-40775AC0F3FC}" dt="2022-02-06T22:56:24.266" v="2755" actId="478"/>
          <ac:cxnSpMkLst>
            <pc:docMk/>
            <pc:sldMk cId="2843286303" sldId="385"/>
            <ac:cxnSpMk id="76" creationId="{C031BAAE-88AD-1541-A87B-428E5DD58B4B}"/>
          </ac:cxnSpMkLst>
        </pc:cxnChg>
        <pc:cxnChg chg="add mod">
          <ac:chgData name="Puneet Agarwal" userId="5598ee11-02e9-4699-9622-e28b7f4b43ef" providerId="ADAL" clId="{E48DF9AC-E2D1-854F-9309-40775AC0F3FC}" dt="2022-02-06T22:56:36.998" v="2756" actId="1076"/>
          <ac:cxnSpMkLst>
            <pc:docMk/>
            <pc:sldMk cId="2843286303" sldId="385"/>
            <ac:cxnSpMk id="83" creationId="{9E828000-CC94-CC4E-9523-9025667E0D8D}"/>
          </ac:cxnSpMkLst>
        </pc:cxnChg>
        <pc:cxnChg chg="add mod">
          <ac:chgData name="Puneet Agarwal" userId="5598ee11-02e9-4699-9622-e28b7f4b43ef" providerId="ADAL" clId="{E48DF9AC-E2D1-854F-9309-40775AC0F3FC}" dt="2022-02-06T22:56:36.998" v="2756" actId="1076"/>
          <ac:cxnSpMkLst>
            <pc:docMk/>
            <pc:sldMk cId="2843286303" sldId="385"/>
            <ac:cxnSpMk id="84" creationId="{C12ACDA9-9779-1845-A58B-D0B579ECD2E8}"/>
          </ac:cxnSpMkLst>
        </pc:cxnChg>
        <pc:cxnChg chg="add mod">
          <ac:chgData name="Puneet Agarwal" userId="5598ee11-02e9-4699-9622-e28b7f4b43ef" providerId="ADAL" clId="{E48DF9AC-E2D1-854F-9309-40775AC0F3FC}" dt="2022-02-06T22:56:36.998" v="2756" actId="1076"/>
          <ac:cxnSpMkLst>
            <pc:docMk/>
            <pc:sldMk cId="2843286303" sldId="385"/>
            <ac:cxnSpMk id="87" creationId="{857A0951-236F-6346-893E-90276278FA14}"/>
          </ac:cxnSpMkLst>
        </pc:cxnChg>
        <pc:cxnChg chg="add mod">
          <ac:chgData name="Puneet Agarwal" userId="5598ee11-02e9-4699-9622-e28b7f4b43ef" providerId="ADAL" clId="{E48DF9AC-E2D1-854F-9309-40775AC0F3FC}" dt="2022-02-06T22:56:36.998" v="2756" actId="1076"/>
          <ac:cxnSpMkLst>
            <pc:docMk/>
            <pc:sldMk cId="2843286303" sldId="385"/>
            <ac:cxnSpMk id="88" creationId="{F491924D-25EE-3B4E-A6DD-ED7394D698FB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6T23:07:24.195" v="3128" actId="1076"/>
        <pc:sldMkLst>
          <pc:docMk/>
          <pc:sldMk cId="814207749" sldId="386"/>
        </pc:sldMkLst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2" creationId="{C5526C82-C11A-2B47-AB5A-8331B533F487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3" creationId="{7543C062-7894-8D4D-AF6D-FA744436E5C7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21" creationId="{9CB250DF-DFC1-084F-9253-5C2A731D4AB8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22" creationId="{75D83AE8-0EF0-6D42-9704-AB0B09B42A9E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23" creationId="{C353E41B-5DC3-2445-BDC0-281E1AB1A36A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24" creationId="{86CF2A72-1B91-834B-8CCF-83E5237C8FC8}"/>
          </ac:spMkLst>
        </pc:spChg>
        <pc:spChg chg="del">
          <ac:chgData name="Puneet Agarwal" userId="5598ee11-02e9-4699-9622-e28b7f4b43ef" providerId="ADAL" clId="{E48DF9AC-E2D1-854F-9309-40775AC0F3FC}" dt="2022-02-06T23:06:31.592" v="3068" actId="478"/>
          <ac:spMkLst>
            <pc:docMk/>
            <pc:sldMk cId="814207749" sldId="386"/>
            <ac:spMk id="25" creationId="{D93B1F24-EBC6-B74C-A820-1EC1EFB3C01D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26" creationId="{E066956D-A0DD-1149-BCB8-39256FE4BFB1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29" creationId="{3971C7E9-71C5-8440-8BEB-EE080C7F8419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30" creationId="{C9DA98EC-8A1A-FE4B-978A-0AA57FBBA883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31" creationId="{8BBF2A39-74C9-884A-B1EA-5292DAE8BBBA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32" creationId="{3303ED83-0849-D346-B812-6F0E5D4D9AFD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34" creationId="{85F00481-A77D-9747-840C-EFCF55B793BC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35" creationId="{02C3A47B-DED4-6F41-9766-3CB68F227923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36" creationId="{59855001-7D02-7241-9B67-F3E43EEFAC14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37" creationId="{04C3DEE6-F8D8-754B-AE77-BDCAADF16F7A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38" creationId="{7B9D8EFD-3E26-3841-930F-D7EF66DC08C1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39" creationId="{D437D37D-A328-0F44-99F8-BC8B21906FBA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40" creationId="{4DC17AC3-E0BD-D642-81BB-60FA3FFB86C7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41" creationId="{7774C6D9-C3A2-9945-B752-9306E31AD610}"/>
          </ac:spMkLst>
        </pc:spChg>
        <pc:spChg chg="del mod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51" creationId="{D5842B82-1001-4345-AEE0-9393A06F81DC}"/>
          </ac:spMkLst>
        </pc:spChg>
        <pc:spChg chg="del mod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52" creationId="{2EEE4E9B-401F-A841-AB18-9E0AE56099C1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53" creationId="{E10161B8-A304-4A4B-A632-1F54AEAFEFBC}"/>
          </ac:spMkLst>
        </pc:spChg>
        <pc:spChg chg="del mod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54" creationId="{A7075637-9E51-8C45-BEA3-AA3EB1EAEA1B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63" creationId="{DE621A7D-BA3A-2747-BBAF-D80F0AF64E0C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64" creationId="{5F7BE589-47C9-CD47-9AEB-9E8DC961685E}"/>
          </ac:spMkLst>
        </pc:spChg>
        <pc:spChg chg="add mod">
          <ac:chgData name="Puneet Agarwal" userId="5598ee11-02e9-4699-9622-e28b7f4b43ef" providerId="ADAL" clId="{E48DF9AC-E2D1-854F-9309-40775AC0F3FC}" dt="2022-02-06T23:07:24.195" v="3128" actId="1076"/>
          <ac:spMkLst>
            <pc:docMk/>
            <pc:sldMk cId="814207749" sldId="386"/>
            <ac:spMk id="66" creationId="{8A262A05-10BB-9249-B070-A05841B59D3E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69" creationId="{7462C9FB-DE77-C44A-8DFC-3791A65076BF}"/>
          </ac:spMkLst>
        </pc:spChg>
        <pc:spChg chg="del mod">
          <ac:chgData name="Puneet Agarwal" userId="5598ee11-02e9-4699-9622-e28b7f4b43ef" providerId="ADAL" clId="{E48DF9AC-E2D1-854F-9309-40775AC0F3FC}" dt="2022-02-06T23:06:35.534" v="3070" actId="478"/>
          <ac:spMkLst>
            <pc:docMk/>
            <pc:sldMk cId="814207749" sldId="386"/>
            <ac:spMk id="75" creationId="{76BFF089-88F4-B34D-B00D-C28B57C33792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77" creationId="{A73395A9-0C42-3A47-8FA8-B61EA50BAC0E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78" creationId="{08C58FB8-DA2A-8D49-A9E4-06E48815E707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79" creationId="{FEAB8846-0C60-8046-B691-9CBF7B658286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80" creationId="{FFDF39DD-92AB-8B4A-B109-B4EE3A74033A}"/>
          </ac:spMkLst>
        </pc:spChg>
        <pc:spChg chg="del">
          <ac:chgData name="Puneet Agarwal" userId="5598ee11-02e9-4699-9622-e28b7f4b43ef" providerId="ADAL" clId="{E48DF9AC-E2D1-854F-9309-40775AC0F3FC}" dt="2022-02-06T23:06:28.675" v="3067" actId="478"/>
          <ac:spMkLst>
            <pc:docMk/>
            <pc:sldMk cId="814207749" sldId="386"/>
            <ac:spMk id="81" creationId="{A07DF2A3-FEB0-D846-98D2-A360AA64E634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82" creationId="{1E37E5F7-4A82-6044-AB4B-0E0530CE1B33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85" creationId="{6040E23D-DCA1-D640-B5DF-61224956531F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86" creationId="{D17FC680-9036-F54D-8096-DF4BE8A8630A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89" creationId="{89A393B0-9C0C-C046-9209-F39FB05A6671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90" creationId="{4F2691F5-8FEB-C14F-9135-0A172F30E2CD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91" creationId="{70F145B3-CAF6-F14D-ADFC-69195A85FC68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92" creationId="{6FE47B15-0C35-9B4B-AEB1-D19F20A8F461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93" creationId="{55C59B38-AD18-E641-B046-77908CC8FC8F}"/>
          </ac:spMkLst>
        </pc:spChg>
        <pc:spChg chg="mod">
          <ac:chgData name="Puneet Agarwal" userId="5598ee11-02e9-4699-9622-e28b7f4b43ef" providerId="ADAL" clId="{E48DF9AC-E2D1-854F-9309-40775AC0F3FC}" dt="2022-02-06T23:06:13.514" v="3065" actId="1076"/>
          <ac:spMkLst>
            <pc:docMk/>
            <pc:sldMk cId="814207749" sldId="386"/>
            <ac:spMk id="94" creationId="{4CDAFCF8-D37A-3144-8558-E455EFD02B8E}"/>
          </ac:spMkLst>
        </pc:spChg>
        <pc:cxnChg chg="mod">
          <ac:chgData name="Puneet Agarwal" userId="5598ee11-02e9-4699-9622-e28b7f4b43ef" providerId="ADAL" clId="{E48DF9AC-E2D1-854F-9309-40775AC0F3FC}" dt="2022-02-06T23:06:13.514" v="3065" actId="1076"/>
          <ac:cxnSpMkLst>
            <pc:docMk/>
            <pc:sldMk cId="814207749" sldId="386"/>
            <ac:cxnSpMk id="7" creationId="{004794A1-F4F6-544E-8E12-DD20460F9FA5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8" creationId="{E91846D0-A320-5344-A35E-ADC0F84FD4ED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10" creationId="{7D72B171-E599-B24D-BC8A-02CCF3383858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12" creationId="{84A1C176-D3DB-3941-9323-7C50DF708F8F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17" creationId="{6B226A0C-AD09-8B4E-84D1-15210AF08587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18" creationId="{58F689CB-3E02-984D-9FD2-A2B2305AAB3D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19" creationId="{052E961C-D9F8-6942-BD47-87229035DE76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47" creationId="{A09F33D2-8B45-9A49-A8D7-647DDF07DF2C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61" creationId="{AE0051A2-5826-3248-867D-A83D22D7D567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62" creationId="{169CB9CE-3D80-E840-BD49-AE3A3E8B7786}"/>
          </ac:cxnSpMkLst>
        </pc:cxnChg>
        <pc:cxnChg chg="mod">
          <ac:chgData name="Puneet Agarwal" userId="5598ee11-02e9-4699-9622-e28b7f4b43ef" providerId="ADAL" clId="{E48DF9AC-E2D1-854F-9309-40775AC0F3FC}" dt="2022-02-06T23:06:13.514" v="3065" actId="1076"/>
          <ac:cxnSpMkLst>
            <pc:docMk/>
            <pc:sldMk cId="814207749" sldId="386"/>
            <ac:cxnSpMk id="65" creationId="{D301EF43-2EDF-7F45-AECD-95D8F13924F4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68" creationId="{7C5921D8-8664-9445-A917-3218E083215C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70" creationId="{21B2395C-7FD3-AF4D-8E39-5A5D7BED5F1E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71" creationId="{68A0736C-2E15-2D43-B33D-C3ED9A8E89D5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72" creationId="{18BCDEE5-5AB5-1C42-9A5D-57AB7AA40EF9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73" creationId="{C3F48232-F8DF-E646-A555-E2084303EB4C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74" creationId="{2541DAC5-273C-8E4E-BDEA-BEB3E4F2737D}"/>
          </ac:cxnSpMkLst>
        </pc:cxnChg>
        <pc:cxnChg chg="del">
          <ac:chgData name="Puneet Agarwal" userId="5598ee11-02e9-4699-9622-e28b7f4b43ef" providerId="ADAL" clId="{E48DF9AC-E2D1-854F-9309-40775AC0F3FC}" dt="2022-02-06T23:06:28.675" v="3067" actId="478"/>
          <ac:cxnSpMkLst>
            <pc:docMk/>
            <pc:sldMk cId="814207749" sldId="386"/>
            <ac:cxnSpMk id="76" creationId="{C031BAAE-88AD-1541-A87B-428E5DD58B4B}"/>
          </ac:cxnSpMkLst>
        </pc:cxnChg>
        <pc:cxnChg chg="mod">
          <ac:chgData name="Puneet Agarwal" userId="5598ee11-02e9-4699-9622-e28b7f4b43ef" providerId="ADAL" clId="{E48DF9AC-E2D1-854F-9309-40775AC0F3FC}" dt="2022-02-06T23:06:13.514" v="3065" actId="1076"/>
          <ac:cxnSpMkLst>
            <pc:docMk/>
            <pc:sldMk cId="814207749" sldId="386"/>
            <ac:cxnSpMk id="83" creationId="{9E828000-CC94-CC4E-9523-9025667E0D8D}"/>
          </ac:cxnSpMkLst>
        </pc:cxnChg>
        <pc:cxnChg chg="mod">
          <ac:chgData name="Puneet Agarwal" userId="5598ee11-02e9-4699-9622-e28b7f4b43ef" providerId="ADAL" clId="{E48DF9AC-E2D1-854F-9309-40775AC0F3FC}" dt="2022-02-06T23:06:13.514" v="3065" actId="1076"/>
          <ac:cxnSpMkLst>
            <pc:docMk/>
            <pc:sldMk cId="814207749" sldId="386"/>
            <ac:cxnSpMk id="84" creationId="{C12ACDA9-9779-1845-A58B-D0B579ECD2E8}"/>
          </ac:cxnSpMkLst>
        </pc:cxnChg>
        <pc:cxnChg chg="mod">
          <ac:chgData name="Puneet Agarwal" userId="5598ee11-02e9-4699-9622-e28b7f4b43ef" providerId="ADAL" clId="{E48DF9AC-E2D1-854F-9309-40775AC0F3FC}" dt="2022-02-06T23:06:13.514" v="3065" actId="1076"/>
          <ac:cxnSpMkLst>
            <pc:docMk/>
            <pc:sldMk cId="814207749" sldId="386"/>
            <ac:cxnSpMk id="87" creationId="{857A0951-236F-6346-893E-90276278FA14}"/>
          </ac:cxnSpMkLst>
        </pc:cxnChg>
        <pc:cxnChg chg="mod">
          <ac:chgData name="Puneet Agarwal" userId="5598ee11-02e9-4699-9622-e28b7f4b43ef" providerId="ADAL" clId="{E48DF9AC-E2D1-854F-9309-40775AC0F3FC}" dt="2022-02-06T23:06:13.514" v="3065" actId="1076"/>
          <ac:cxnSpMkLst>
            <pc:docMk/>
            <pc:sldMk cId="814207749" sldId="386"/>
            <ac:cxnSpMk id="88" creationId="{F491924D-25EE-3B4E-A6DD-ED7394D698FB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6T23:00:32.677" v="2876" actId="207"/>
        <pc:sldMkLst>
          <pc:docMk/>
          <pc:sldMk cId="1719857062" sldId="387"/>
        </pc:sldMkLst>
        <pc:spChg chg="add del">
          <ac:chgData name="Puneet Agarwal" userId="5598ee11-02e9-4699-9622-e28b7f4b43ef" providerId="ADAL" clId="{E48DF9AC-E2D1-854F-9309-40775AC0F3FC}" dt="2022-02-06T22:58:44.915" v="2816" actId="478"/>
          <ac:spMkLst>
            <pc:docMk/>
            <pc:sldMk cId="1719857062" sldId="387"/>
            <ac:spMk id="8" creationId="{60522ED4-F529-1B4E-AF3E-BC6EC21B95CA}"/>
          </ac:spMkLst>
        </pc:spChg>
        <pc:spChg chg="add mod">
          <ac:chgData name="Puneet Agarwal" userId="5598ee11-02e9-4699-9622-e28b7f4b43ef" providerId="ADAL" clId="{E48DF9AC-E2D1-854F-9309-40775AC0F3FC}" dt="2022-02-06T23:00:32.677" v="2876" actId="207"/>
          <ac:spMkLst>
            <pc:docMk/>
            <pc:sldMk cId="1719857062" sldId="387"/>
            <ac:spMk id="34" creationId="{A25F93D2-4170-8F4E-B665-6A5C78322335}"/>
          </ac:spMkLst>
        </pc:spChg>
        <pc:cxnChg chg="add del mod">
          <ac:chgData name="Puneet Agarwal" userId="5598ee11-02e9-4699-9622-e28b7f4b43ef" providerId="ADAL" clId="{E48DF9AC-E2D1-854F-9309-40775AC0F3FC}" dt="2022-02-06T22:58:15.157" v="2813" actId="478"/>
          <ac:cxnSpMkLst>
            <pc:docMk/>
            <pc:sldMk cId="1719857062" sldId="387"/>
            <ac:cxnSpMk id="4" creationId="{6ED1EE9D-6FFB-DE45-8AE5-CADCD82E63D9}"/>
          </ac:cxnSpMkLst>
        </pc:cxnChg>
        <pc:cxnChg chg="add del mod">
          <ac:chgData name="Puneet Agarwal" userId="5598ee11-02e9-4699-9622-e28b7f4b43ef" providerId="ADAL" clId="{E48DF9AC-E2D1-854F-9309-40775AC0F3FC}" dt="2022-02-06T22:59:16.304" v="2822" actId="478"/>
          <ac:cxnSpMkLst>
            <pc:docMk/>
            <pc:sldMk cId="1719857062" sldId="387"/>
            <ac:cxnSpMk id="6" creationId="{4DECD156-D211-944D-A3F2-35F9BDC2FE93}"/>
          </ac:cxnSpMkLst>
        </pc:cxnChg>
        <pc:cxnChg chg="add del mod">
          <ac:chgData name="Puneet Agarwal" userId="5598ee11-02e9-4699-9622-e28b7f4b43ef" providerId="ADAL" clId="{E48DF9AC-E2D1-854F-9309-40775AC0F3FC}" dt="2022-02-06T22:59:00.508" v="2819" actId="478"/>
          <ac:cxnSpMkLst>
            <pc:docMk/>
            <pc:sldMk cId="1719857062" sldId="387"/>
            <ac:cxnSpMk id="10" creationId="{FB4539CB-AEB3-0143-986C-D950B94A9E25}"/>
          </ac:cxnSpMkLst>
        </pc:cxnChg>
        <pc:cxnChg chg="add del">
          <ac:chgData name="Puneet Agarwal" userId="5598ee11-02e9-4699-9622-e28b7f4b43ef" providerId="ADAL" clId="{E48DF9AC-E2D1-854F-9309-40775AC0F3FC}" dt="2022-02-06T22:59:14.741" v="2821" actId="478"/>
          <ac:cxnSpMkLst>
            <pc:docMk/>
            <pc:sldMk cId="1719857062" sldId="387"/>
            <ac:cxnSpMk id="13" creationId="{FAB557CC-1344-2443-89AA-FCCF9045417A}"/>
          </ac:cxnSpMkLst>
        </pc:cxnChg>
        <pc:cxnChg chg="add mod">
          <ac:chgData name="Puneet Agarwal" userId="5598ee11-02e9-4699-9622-e28b7f4b43ef" providerId="ADAL" clId="{E48DF9AC-E2D1-854F-9309-40775AC0F3FC}" dt="2022-02-06T22:59:52.068" v="2826" actId="1582"/>
          <ac:cxnSpMkLst>
            <pc:docMk/>
            <pc:sldMk cId="1719857062" sldId="387"/>
            <ac:cxnSpMk id="15" creationId="{561A1748-0A63-C140-B78C-352A05517D0F}"/>
          </ac:cxnSpMkLst>
        </pc:cxnChg>
      </pc:sldChg>
      <pc:sldChg chg="addSp modSp add mod">
        <pc:chgData name="Puneet Agarwal" userId="5598ee11-02e9-4699-9622-e28b7f4b43ef" providerId="ADAL" clId="{E48DF9AC-E2D1-854F-9309-40775AC0F3FC}" dt="2022-02-06T23:04:55.161" v="3060" actId="20577"/>
        <pc:sldMkLst>
          <pc:docMk/>
          <pc:sldMk cId="3617209051" sldId="388"/>
        </pc:sldMkLst>
        <pc:spChg chg="add mod">
          <ac:chgData name="Puneet Agarwal" userId="5598ee11-02e9-4699-9622-e28b7f4b43ef" providerId="ADAL" clId="{E48DF9AC-E2D1-854F-9309-40775AC0F3FC}" dt="2022-02-06T23:02:01.977" v="2964" actId="207"/>
          <ac:spMkLst>
            <pc:docMk/>
            <pc:sldMk cId="3617209051" sldId="388"/>
            <ac:spMk id="2" creationId="{901F21B5-C433-2D46-97DD-2B70481C325E}"/>
          </ac:spMkLst>
        </pc:spChg>
        <pc:spChg chg="add mod">
          <ac:chgData name="Puneet Agarwal" userId="5598ee11-02e9-4699-9622-e28b7f4b43ef" providerId="ADAL" clId="{E48DF9AC-E2D1-854F-9309-40775AC0F3FC}" dt="2022-02-06T23:03:49.773" v="3031" actId="1076"/>
          <ac:spMkLst>
            <pc:docMk/>
            <pc:sldMk cId="3617209051" sldId="388"/>
            <ac:spMk id="25" creationId="{4EC3E0B3-8DE7-564F-B206-47443214C0C8}"/>
          </ac:spMkLst>
        </pc:spChg>
        <pc:spChg chg="add mod">
          <ac:chgData name="Puneet Agarwal" userId="5598ee11-02e9-4699-9622-e28b7f4b43ef" providerId="ADAL" clId="{E48DF9AC-E2D1-854F-9309-40775AC0F3FC}" dt="2022-02-06T23:03:19.281" v="3014" actId="20577"/>
          <ac:spMkLst>
            <pc:docMk/>
            <pc:sldMk cId="3617209051" sldId="388"/>
            <ac:spMk id="26" creationId="{C921FA7A-B585-A846-9B97-DE3A80B3F903}"/>
          </ac:spMkLst>
        </pc:spChg>
        <pc:spChg chg="add mod">
          <ac:chgData name="Puneet Agarwal" userId="5598ee11-02e9-4699-9622-e28b7f4b43ef" providerId="ADAL" clId="{E48DF9AC-E2D1-854F-9309-40775AC0F3FC}" dt="2022-02-06T23:04:19.852" v="3042" actId="1076"/>
          <ac:spMkLst>
            <pc:docMk/>
            <pc:sldMk cId="3617209051" sldId="388"/>
            <ac:spMk id="27" creationId="{3B6E3886-4062-5F42-B44A-DF1ECE4AAE73}"/>
          </ac:spMkLst>
        </pc:spChg>
        <pc:spChg chg="add mod">
          <ac:chgData name="Puneet Agarwal" userId="5598ee11-02e9-4699-9622-e28b7f4b43ef" providerId="ADAL" clId="{E48DF9AC-E2D1-854F-9309-40775AC0F3FC}" dt="2022-02-06T23:04:27.096" v="3044" actId="1076"/>
          <ac:spMkLst>
            <pc:docMk/>
            <pc:sldMk cId="3617209051" sldId="388"/>
            <ac:spMk id="29" creationId="{A8FD1ADC-EECC-1049-B7CA-7542FF10A0E1}"/>
          </ac:spMkLst>
        </pc:spChg>
        <pc:spChg chg="add mod">
          <ac:chgData name="Puneet Agarwal" userId="5598ee11-02e9-4699-9622-e28b7f4b43ef" providerId="ADAL" clId="{E48DF9AC-E2D1-854F-9309-40775AC0F3FC}" dt="2022-02-06T23:04:22.392" v="3043" actId="1076"/>
          <ac:spMkLst>
            <pc:docMk/>
            <pc:sldMk cId="3617209051" sldId="388"/>
            <ac:spMk id="30" creationId="{6CD8333C-1941-3644-91FD-A1ED6A38B434}"/>
          </ac:spMkLst>
        </pc:spChg>
        <pc:spChg chg="add mod">
          <ac:chgData name="Puneet Agarwal" userId="5598ee11-02e9-4699-9622-e28b7f4b43ef" providerId="ADAL" clId="{E48DF9AC-E2D1-854F-9309-40775AC0F3FC}" dt="2022-02-06T23:04:55.161" v="3060" actId="20577"/>
          <ac:spMkLst>
            <pc:docMk/>
            <pc:sldMk cId="3617209051" sldId="388"/>
            <ac:spMk id="40" creationId="{716ADC54-1C4B-9344-B899-72282A332D84}"/>
          </ac:spMkLst>
        </pc:spChg>
        <pc:spChg chg="mod">
          <ac:chgData name="Puneet Agarwal" userId="5598ee11-02e9-4699-9622-e28b7f4b43ef" providerId="ADAL" clId="{E48DF9AC-E2D1-854F-9309-40775AC0F3FC}" dt="2022-02-06T23:02:46.600" v="2994" actId="1076"/>
          <ac:spMkLst>
            <pc:docMk/>
            <pc:sldMk cId="3617209051" sldId="388"/>
            <ac:spMk id="95" creationId="{F3B8E8DC-369F-3D44-9654-75CFE278299C}"/>
          </ac:spMkLst>
        </pc:spChg>
        <pc:cxnChg chg="add mod">
          <ac:chgData name="Puneet Agarwal" userId="5598ee11-02e9-4699-9622-e28b7f4b43ef" providerId="ADAL" clId="{E48DF9AC-E2D1-854F-9309-40775AC0F3FC}" dt="2022-02-06T23:04:19.852" v="3042" actId="1076"/>
          <ac:cxnSpMkLst>
            <pc:docMk/>
            <pc:sldMk cId="3617209051" sldId="388"/>
            <ac:cxnSpMk id="28" creationId="{A20931D5-77E8-9D44-9921-14AEEA7C71D4}"/>
          </ac:cxnSpMkLst>
        </pc:cxnChg>
        <pc:cxnChg chg="add mod">
          <ac:chgData name="Puneet Agarwal" userId="5598ee11-02e9-4699-9622-e28b7f4b43ef" providerId="ADAL" clId="{E48DF9AC-E2D1-854F-9309-40775AC0F3FC}" dt="2022-02-06T23:04:14.419" v="3040" actId="14100"/>
          <ac:cxnSpMkLst>
            <pc:docMk/>
            <pc:sldMk cId="3617209051" sldId="388"/>
            <ac:cxnSpMk id="35" creationId="{ECF630D5-F5E7-B44D-B88F-AF3EA326002A}"/>
          </ac:cxnSpMkLst>
        </pc:cxnChg>
      </pc:sldChg>
      <pc:sldChg chg="add del">
        <pc:chgData name="Puneet Agarwal" userId="5598ee11-02e9-4699-9622-e28b7f4b43ef" providerId="ADAL" clId="{E48DF9AC-E2D1-854F-9309-40775AC0F3FC}" dt="2022-02-06T23:14:02.038" v="3318" actId="2696"/>
        <pc:sldMkLst>
          <pc:docMk/>
          <pc:sldMk cId="1585803790" sldId="389"/>
        </pc:sldMkLst>
      </pc:sldChg>
      <pc:sldChg chg="addSp modSp add mod">
        <pc:chgData name="Puneet Agarwal" userId="5598ee11-02e9-4699-9622-e28b7f4b43ef" providerId="ADAL" clId="{E48DF9AC-E2D1-854F-9309-40775AC0F3FC}" dt="2022-02-06T23:08:23.334" v="3273" actId="207"/>
        <pc:sldMkLst>
          <pc:docMk/>
          <pc:sldMk cId="1905596399" sldId="390"/>
        </pc:sldMkLst>
        <pc:spChg chg="add mod">
          <ac:chgData name="Puneet Agarwal" userId="5598ee11-02e9-4699-9622-e28b7f4b43ef" providerId="ADAL" clId="{E48DF9AC-E2D1-854F-9309-40775AC0F3FC}" dt="2022-02-06T23:08:23.334" v="3273" actId="207"/>
          <ac:spMkLst>
            <pc:docMk/>
            <pc:sldMk cId="1905596399" sldId="390"/>
            <ac:spMk id="2" creationId="{56EB3A2C-EAE0-494F-BB8A-1121DAE6DE6C}"/>
          </ac:spMkLst>
        </pc:spChg>
      </pc:sldChg>
      <pc:sldChg chg="addSp delSp modSp add mod">
        <pc:chgData name="Puneet Agarwal" userId="5598ee11-02e9-4699-9622-e28b7f4b43ef" providerId="ADAL" clId="{E48DF9AC-E2D1-854F-9309-40775AC0F3FC}" dt="2022-02-06T23:20:51.435" v="3443" actId="14100"/>
        <pc:sldMkLst>
          <pc:docMk/>
          <pc:sldMk cId="607609218" sldId="391"/>
        </pc:sldMkLst>
        <pc:spChg chg="mod">
          <ac:chgData name="Puneet Agarwal" userId="5598ee11-02e9-4699-9622-e28b7f4b43ef" providerId="ADAL" clId="{E48DF9AC-E2D1-854F-9309-40775AC0F3FC}" dt="2022-02-06T23:20:35.200" v="3438" actId="14100"/>
          <ac:spMkLst>
            <pc:docMk/>
            <pc:sldMk cId="607609218" sldId="391"/>
            <ac:spMk id="2" creationId="{56EB3A2C-EAE0-494F-BB8A-1121DAE6DE6C}"/>
          </ac:spMkLst>
        </pc:spChg>
        <pc:spChg chg="add mod">
          <ac:chgData name="Puneet Agarwal" userId="5598ee11-02e9-4699-9622-e28b7f4b43ef" providerId="ADAL" clId="{E48DF9AC-E2D1-854F-9309-40775AC0F3FC}" dt="2022-02-06T23:11:14.793" v="3298" actId="693"/>
          <ac:spMkLst>
            <pc:docMk/>
            <pc:sldMk cId="607609218" sldId="391"/>
            <ac:spMk id="4" creationId="{B435D6BF-E2D9-A946-82B9-80BD01F1F3CC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29" creationId="{F911D5E5-B5BE-B644-99BA-24C6C7F37C48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30" creationId="{75795F28-66F5-C64A-AF39-F694C3D78F94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31" creationId="{C7CF771E-5259-7545-BA98-1692DCE885A5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32" creationId="{0286ED8B-0096-104A-9650-0F00D340C426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33" creationId="{E9682D2C-4ED7-6B43-8A21-B3854D2F1E8F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34" creationId="{4C3BE38A-945F-4545-B28F-1B14DE2D7AF0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35" creationId="{07A4C33A-9CEF-0E4E-85FA-F849E280F720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42" creationId="{15BF91CD-8764-D94A-AF29-68E82490FABD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44" creationId="{461DF96A-4138-D34B-BBED-227AE2057BC0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45" creationId="{81399838-10B1-6D4C-AEC1-41120DB2A270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46" creationId="{1DAEACCC-B3BF-554C-9C0F-EEF8588EA2D5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47" creationId="{5DA01DA5-3C7E-844C-AF3B-200757D1B12D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48" creationId="{0BE21E35-885C-8643-871C-D423A8026907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49" creationId="{9CCE01D9-D390-8F43-83AD-E2E19774FF34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0" creationId="{D1D9A31F-66EC-5A4D-9794-F58A61EA9AA8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1" creationId="{E44EA433-41AC-8441-A21A-F47DFE8529E3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2" creationId="{D65BF4E9-D667-A44B-84F9-59D2A520708E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3" creationId="{FC0834E8-5647-9D4F-B7F1-A0F0EC1F808A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4" creationId="{00C516F3-A5B7-224A-9EAF-48D8A0871C5F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5" creationId="{4BABA2F8-8952-A74E-8357-C3C66A527016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6" creationId="{E10A4E39-9B08-F846-9CAE-D5E6508A628D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7" creationId="{A51A4B51-E7DF-BD47-98AB-3C4DD3982628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8" creationId="{965CB3BD-4E19-6942-BCCE-7FC9429BF521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59" creationId="{5516A5B9-C929-D547-910D-675FA92E879B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60" creationId="{919718F4-8EE3-A04F-BF2B-C76956D6749E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61" creationId="{035CF5F4-B123-E44F-8261-0024CC494F72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62" creationId="{1D61E54E-0C0F-BC4D-BA76-3B088065B3C3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67" creationId="{FBB47A0C-2782-CF4A-BA35-7B22CA9A87B1}"/>
          </ac:spMkLst>
        </pc:spChg>
        <pc:spChg chg="add mod">
          <ac:chgData name="Puneet Agarwal" userId="5598ee11-02e9-4699-9622-e28b7f4b43ef" providerId="ADAL" clId="{E48DF9AC-E2D1-854F-9309-40775AC0F3FC}" dt="2022-02-06T23:09:04.064" v="3275"/>
          <ac:spMkLst>
            <pc:docMk/>
            <pc:sldMk cId="607609218" sldId="391"/>
            <ac:spMk id="68" creationId="{7CBA1E15-1ECD-E94C-A4A5-E9C46B53A056}"/>
          </ac:spMkLst>
        </pc:spChg>
        <pc:spChg chg="add mod">
          <ac:chgData name="Puneet Agarwal" userId="5598ee11-02e9-4699-9622-e28b7f4b43ef" providerId="ADAL" clId="{E48DF9AC-E2D1-854F-9309-40775AC0F3FC}" dt="2022-02-06T23:10:25.887" v="3291" actId="14100"/>
          <ac:spMkLst>
            <pc:docMk/>
            <pc:sldMk cId="607609218" sldId="391"/>
            <ac:spMk id="73" creationId="{E4F2EF1A-9964-3A4B-9527-AE6EBCC14973}"/>
          </ac:spMkLst>
        </pc:spChg>
        <pc:spChg chg="add mod">
          <ac:chgData name="Puneet Agarwal" userId="5598ee11-02e9-4699-9622-e28b7f4b43ef" providerId="ADAL" clId="{E48DF9AC-E2D1-854F-9309-40775AC0F3FC}" dt="2022-02-06T23:20:51.435" v="3443" actId="14100"/>
          <ac:spMkLst>
            <pc:docMk/>
            <pc:sldMk cId="607609218" sldId="391"/>
            <ac:spMk id="74" creationId="{8CE3B556-D672-2840-A168-C19FF96BD25C}"/>
          </ac:spMkLst>
        </pc:sp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23" creationId="{F51E3CF7-DA34-7D48-9682-E45C12CCD126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24" creationId="{67B665A8-D0AD-D34A-A221-09D37C0C825C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25" creationId="{8D2AB9AF-603F-624D-8CFD-CC11B651BE43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26" creationId="{9D8FC566-E170-ED4F-BDB2-74E93730EC4F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27" creationId="{00B67C4D-ACC8-6642-930D-0AF183394ED6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28" creationId="{73374D83-5A85-CD47-8151-EDBEFA38A195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36" creationId="{A600593C-B401-934D-91DD-428509C01207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37" creationId="{DBC3B034-0BB5-EA4F-9A25-C08AE58E6C4D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38" creationId="{862065B7-2213-6A4D-B7AE-183B0543DF39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39" creationId="{5F56C114-E4A9-1E43-8E22-BD484091D4BD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40" creationId="{975B40DE-A1CB-7143-8F95-D8719874D88C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41" creationId="{AB60DA5E-419B-6F4E-BFB6-9632F6B77FBA}"/>
          </ac:cxnSpMkLst>
        </pc:cxnChg>
        <pc:cxnChg chg="add mod">
          <ac:chgData name="Puneet Agarwal" userId="5598ee11-02e9-4699-9622-e28b7f4b43ef" providerId="ADAL" clId="{E48DF9AC-E2D1-854F-9309-40775AC0F3FC}" dt="2022-02-06T23:09:04.064" v="3275"/>
          <ac:cxnSpMkLst>
            <pc:docMk/>
            <pc:sldMk cId="607609218" sldId="391"/>
            <ac:cxnSpMk id="43" creationId="{FDCACC2F-B2F9-8942-9C4D-710F3750231E}"/>
          </ac:cxnSpMkLst>
        </pc:cxnChg>
        <pc:cxnChg chg="add del mod">
          <ac:chgData name="Puneet Agarwal" userId="5598ee11-02e9-4699-9622-e28b7f4b43ef" providerId="ADAL" clId="{E48DF9AC-E2D1-854F-9309-40775AC0F3FC}" dt="2022-02-06T23:10:31.688" v="3292" actId="478"/>
          <ac:cxnSpMkLst>
            <pc:docMk/>
            <pc:sldMk cId="607609218" sldId="391"/>
            <ac:cxnSpMk id="70" creationId="{8C8270EC-792A-B54A-8406-D7085549E400}"/>
          </ac:cxnSpMkLst>
        </pc:cxnChg>
        <pc:cxnChg chg="add del mod">
          <ac:chgData name="Puneet Agarwal" userId="5598ee11-02e9-4699-9622-e28b7f4b43ef" providerId="ADAL" clId="{E48DF9AC-E2D1-854F-9309-40775AC0F3FC}" dt="2022-02-06T23:10:18.995" v="3289" actId="478"/>
          <ac:cxnSpMkLst>
            <pc:docMk/>
            <pc:sldMk cId="607609218" sldId="391"/>
            <ac:cxnSpMk id="71" creationId="{0F62A898-B7A6-304C-8F8B-83DBB2E7AB9E}"/>
          </ac:cxnSpMkLst>
        </pc:cxnChg>
        <pc:cxnChg chg="add del mod">
          <ac:chgData name="Puneet Agarwal" userId="5598ee11-02e9-4699-9622-e28b7f4b43ef" providerId="ADAL" clId="{E48DF9AC-E2D1-854F-9309-40775AC0F3FC}" dt="2022-02-06T23:10:17.481" v="3288" actId="478"/>
          <ac:cxnSpMkLst>
            <pc:docMk/>
            <pc:sldMk cId="607609218" sldId="391"/>
            <ac:cxnSpMk id="72" creationId="{E5CC085A-5A8C-054D-BC9C-773BD21CAB63}"/>
          </ac:cxnSpMkLst>
        </pc:cxnChg>
      </pc:sldChg>
      <pc:sldChg chg="addSp modSp add mod">
        <pc:chgData name="Puneet Agarwal" userId="5598ee11-02e9-4699-9622-e28b7f4b43ef" providerId="ADAL" clId="{E48DF9AC-E2D1-854F-9309-40775AC0F3FC}" dt="2022-02-06T23:12:57.077" v="3315" actId="1035"/>
        <pc:sldMkLst>
          <pc:docMk/>
          <pc:sldMk cId="2168132726" sldId="392"/>
        </pc:sldMkLst>
        <pc:spChg chg="mod">
          <ac:chgData name="Puneet Agarwal" userId="5598ee11-02e9-4699-9622-e28b7f4b43ef" providerId="ADAL" clId="{E48DF9AC-E2D1-854F-9309-40775AC0F3FC}" dt="2022-02-06T23:11:47.153" v="3300" actId="14100"/>
          <ac:spMkLst>
            <pc:docMk/>
            <pc:sldMk cId="2168132726" sldId="392"/>
            <ac:spMk id="2" creationId="{56EB3A2C-EAE0-494F-BB8A-1121DAE6DE6C}"/>
          </ac:spMkLst>
        </pc:spChg>
        <pc:spChg chg="add mod">
          <ac:chgData name="Puneet Agarwal" userId="5598ee11-02e9-4699-9622-e28b7f4b43ef" providerId="ADAL" clId="{E48DF9AC-E2D1-854F-9309-40775AC0F3FC}" dt="2022-02-06T23:12:05.243" v="3304" actId="1076"/>
          <ac:spMkLst>
            <pc:docMk/>
            <pc:sldMk cId="2168132726" sldId="392"/>
            <ac:spMk id="70" creationId="{9DA221DC-A951-6741-9211-9A48AA02C51D}"/>
          </ac:spMkLst>
        </pc:spChg>
        <pc:cxnChg chg="add mod">
          <ac:chgData name="Puneet Agarwal" userId="5598ee11-02e9-4699-9622-e28b7f4b43ef" providerId="ADAL" clId="{E48DF9AC-E2D1-854F-9309-40775AC0F3FC}" dt="2022-02-06T23:12:57.077" v="3315" actId="1035"/>
          <ac:cxnSpMkLst>
            <pc:docMk/>
            <pc:sldMk cId="2168132726" sldId="392"/>
            <ac:cxnSpMk id="71" creationId="{888A22D5-D459-A641-9CD5-099C7A5EC426}"/>
          </ac:cxnSpMkLst>
        </pc:cxnChg>
      </pc:sldChg>
      <pc:sldChg chg="addSp modSp add mod ord">
        <pc:chgData name="Puneet Agarwal" userId="5598ee11-02e9-4699-9622-e28b7f4b43ef" providerId="ADAL" clId="{E48DF9AC-E2D1-854F-9309-40775AC0F3FC}" dt="2022-02-06T23:21:30.934" v="3449" actId="14100"/>
        <pc:sldMkLst>
          <pc:docMk/>
          <pc:sldMk cId="84372375" sldId="393"/>
        </pc:sldMkLst>
        <pc:spChg chg="mod">
          <ac:chgData name="Puneet Agarwal" userId="5598ee11-02e9-4699-9622-e28b7f4b43ef" providerId="ADAL" clId="{E48DF9AC-E2D1-854F-9309-40775AC0F3FC}" dt="2022-02-06T23:21:10.434" v="3444" actId="14100"/>
          <ac:spMkLst>
            <pc:docMk/>
            <pc:sldMk cId="84372375" sldId="393"/>
            <ac:spMk id="2" creationId="{56EB3A2C-EAE0-494F-BB8A-1121DAE6DE6C}"/>
          </ac:spMkLst>
        </pc:spChg>
        <pc:spChg chg="mod">
          <ac:chgData name="Puneet Agarwal" userId="5598ee11-02e9-4699-9622-e28b7f4b43ef" providerId="ADAL" clId="{E48DF9AC-E2D1-854F-9309-40775AC0F3FC}" dt="2022-02-06T23:15:24.456" v="3334" actId="14100"/>
          <ac:spMkLst>
            <pc:docMk/>
            <pc:sldMk cId="84372375" sldId="393"/>
            <ac:spMk id="4" creationId="{B435D6BF-E2D9-A946-82B9-80BD01F1F3CC}"/>
          </ac:spMkLst>
        </pc:spChg>
        <pc:spChg chg="add mod">
          <ac:chgData name="Puneet Agarwal" userId="5598ee11-02e9-4699-9622-e28b7f4b43ef" providerId="ADAL" clId="{E48DF9AC-E2D1-854F-9309-40775AC0F3FC}" dt="2022-02-06T23:14:40.241" v="3329" actId="14100"/>
          <ac:spMkLst>
            <pc:docMk/>
            <pc:sldMk cId="84372375" sldId="393"/>
            <ac:spMk id="70" creationId="{FE341B57-7467-4243-8351-87D809B05E29}"/>
          </ac:spMkLst>
        </pc:spChg>
        <pc:spChg chg="add mod">
          <ac:chgData name="Puneet Agarwal" userId="5598ee11-02e9-4699-9622-e28b7f4b43ef" providerId="ADAL" clId="{E48DF9AC-E2D1-854F-9309-40775AC0F3FC}" dt="2022-02-06T23:21:30.934" v="3449" actId="14100"/>
          <ac:spMkLst>
            <pc:docMk/>
            <pc:sldMk cId="84372375" sldId="393"/>
            <ac:spMk id="71" creationId="{254B6FF9-8F04-A34D-AD04-EBC426760A10}"/>
          </ac:spMkLst>
        </pc:spChg>
        <pc:spChg chg="mod">
          <ac:chgData name="Puneet Agarwal" userId="5598ee11-02e9-4699-9622-e28b7f4b43ef" providerId="ADAL" clId="{E48DF9AC-E2D1-854F-9309-40775AC0F3FC}" dt="2022-02-06T23:15:15.762" v="3333" actId="14100"/>
          <ac:spMkLst>
            <pc:docMk/>
            <pc:sldMk cId="84372375" sldId="393"/>
            <ac:spMk id="73" creationId="{E4F2EF1A-9964-3A4B-9527-AE6EBCC14973}"/>
          </ac:spMkLst>
        </pc:spChg>
      </pc:sldChg>
      <pc:sldChg chg="addSp modSp add mod">
        <pc:chgData name="Puneet Agarwal" userId="5598ee11-02e9-4699-9622-e28b7f4b43ef" providerId="ADAL" clId="{E48DF9AC-E2D1-854F-9309-40775AC0F3FC}" dt="2022-02-06T23:17:09.050" v="3416" actId="1036"/>
        <pc:sldMkLst>
          <pc:docMk/>
          <pc:sldMk cId="1204157280" sldId="394"/>
        </pc:sldMkLst>
        <pc:spChg chg="mod">
          <ac:chgData name="Puneet Agarwal" userId="5598ee11-02e9-4699-9622-e28b7f4b43ef" providerId="ADAL" clId="{E48DF9AC-E2D1-854F-9309-40775AC0F3FC}" dt="2022-02-06T23:16:40.442" v="3409" actId="14100"/>
          <ac:spMkLst>
            <pc:docMk/>
            <pc:sldMk cId="1204157280" sldId="394"/>
            <ac:spMk id="2" creationId="{56EB3A2C-EAE0-494F-BB8A-1121DAE6DE6C}"/>
          </ac:spMkLst>
        </pc:spChg>
        <pc:spChg chg="add mod">
          <ac:chgData name="Puneet Agarwal" userId="5598ee11-02e9-4699-9622-e28b7f4b43ef" providerId="ADAL" clId="{E48DF9AC-E2D1-854F-9309-40775AC0F3FC}" dt="2022-02-06T23:16:51.649" v="3413" actId="14100"/>
          <ac:spMkLst>
            <pc:docMk/>
            <pc:sldMk cId="1204157280" sldId="394"/>
            <ac:spMk id="72" creationId="{2BA692E9-F157-C248-8B96-BDE21BA499E5}"/>
          </ac:spMkLst>
        </pc:spChg>
        <pc:cxnChg chg="add mod">
          <ac:chgData name="Puneet Agarwal" userId="5598ee11-02e9-4699-9622-e28b7f4b43ef" providerId="ADAL" clId="{E48DF9AC-E2D1-854F-9309-40775AC0F3FC}" dt="2022-02-06T23:17:09.050" v="3416" actId="1036"/>
          <ac:cxnSpMkLst>
            <pc:docMk/>
            <pc:sldMk cId="1204157280" sldId="394"/>
            <ac:cxnSpMk id="71" creationId="{560FDD5F-DAF2-5B42-BC01-69DA10449AB9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6T23:19:26.213" v="3436" actId="14100"/>
        <pc:sldMkLst>
          <pc:docMk/>
          <pc:sldMk cId="4022489326" sldId="395"/>
        </pc:sldMkLst>
        <pc:spChg chg="mod">
          <ac:chgData name="Puneet Agarwal" userId="5598ee11-02e9-4699-9622-e28b7f4b43ef" providerId="ADAL" clId="{E48DF9AC-E2D1-854F-9309-40775AC0F3FC}" dt="2022-02-06T23:18:59.530" v="3431" actId="14100"/>
          <ac:spMkLst>
            <pc:docMk/>
            <pc:sldMk cId="4022489326" sldId="395"/>
            <ac:spMk id="2" creationId="{56EB3A2C-EAE0-494F-BB8A-1121DAE6DE6C}"/>
          </ac:spMkLst>
        </pc:spChg>
        <pc:spChg chg="del">
          <ac:chgData name="Puneet Agarwal" userId="5598ee11-02e9-4699-9622-e28b7f4b43ef" providerId="ADAL" clId="{E48DF9AC-E2D1-854F-9309-40775AC0F3FC}" dt="2022-02-06T23:18:21.078" v="3423" actId="478"/>
          <ac:spMkLst>
            <pc:docMk/>
            <pc:sldMk cId="4022489326" sldId="395"/>
            <ac:spMk id="4" creationId="{B435D6BF-E2D9-A946-82B9-80BD01F1F3CC}"/>
          </ac:spMkLst>
        </pc:spChg>
        <pc:spChg chg="mod">
          <ac:chgData name="Puneet Agarwal" userId="5598ee11-02e9-4699-9622-e28b7f4b43ef" providerId="ADAL" clId="{E48DF9AC-E2D1-854F-9309-40775AC0F3FC}" dt="2022-02-06T23:19:16.447" v="3434" actId="14100"/>
          <ac:spMkLst>
            <pc:docMk/>
            <pc:sldMk cId="4022489326" sldId="395"/>
            <ac:spMk id="72" creationId="{2BA692E9-F157-C248-8B96-BDE21BA499E5}"/>
          </ac:spMkLst>
        </pc:spChg>
        <pc:spChg chg="del">
          <ac:chgData name="Puneet Agarwal" userId="5598ee11-02e9-4699-9622-e28b7f4b43ef" providerId="ADAL" clId="{E48DF9AC-E2D1-854F-9309-40775AC0F3FC}" dt="2022-02-06T23:18:25.398" v="3425" actId="478"/>
          <ac:spMkLst>
            <pc:docMk/>
            <pc:sldMk cId="4022489326" sldId="395"/>
            <ac:spMk id="73" creationId="{E4F2EF1A-9964-3A4B-9527-AE6EBCC14973}"/>
          </ac:spMkLst>
        </pc:spChg>
        <pc:spChg chg="add mod">
          <ac:chgData name="Puneet Agarwal" userId="5598ee11-02e9-4699-9622-e28b7f4b43ef" providerId="ADAL" clId="{E48DF9AC-E2D1-854F-9309-40775AC0F3FC}" dt="2022-02-06T23:19:26.213" v="3436" actId="14100"/>
          <ac:spMkLst>
            <pc:docMk/>
            <pc:sldMk cId="4022489326" sldId="395"/>
            <ac:spMk id="74" creationId="{FECE06F4-04BB-DA4F-8F73-AD3B9F6217F7}"/>
          </ac:spMkLst>
        </pc:spChg>
        <pc:cxnChg chg="del">
          <ac:chgData name="Puneet Agarwal" userId="5598ee11-02e9-4699-9622-e28b7f4b43ef" providerId="ADAL" clId="{E48DF9AC-E2D1-854F-9309-40775AC0F3FC}" dt="2022-02-06T23:18:22.895" v="3424" actId="478"/>
          <ac:cxnSpMkLst>
            <pc:docMk/>
            <pc:sldMk cId="4022489326" sldId="395"/>
            <ac:cxnSpMk id="71" creationId="{560FDD5F-DAF2-5B42-BC01-69DA10449AB9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6T23:23:57.074" v="3468" actId="478"/>
        <pc:sldMkLst>
          <pc:docMk/>
          <pc:sldMk cId="2979791214" sldId="396"/>
        </pc:sldMkLst>
        <pc:spChg chg="add mod">
          <ac:chgData name="Puneet Agarwal" userId="5598ee11-02e9-4699-9622-e28b7f4b43ef" providerId="ADAL" clId="{E48DF9AC-E2D1-854F-9309-40775AC0F3FC}" dt="2022-02-06T23:23:04.999" v="3453" actId="14100"/>
          <ac:spMkLst>
            <pc:docMk/>
            <pc:sldMk cId="2979791214" sldId="396"/>
            <ac:spMk id="71" creationId="{11AEA958-3E30-A24B-800C-BEF3F7B5C363}"/>
          </ac:spMkLst>
        </pc:spChg>
        <pc:spChg chg="add mod">
          <ac:chgData name="Puneet Agarwal" userId="5598ee11-02e9-4699-9622-e28b7f4b43ef" providerId="ADAL" clId="{E48DF9AC-E2D1-854F-9309-40775AC0F3FC}" dt="2022-02-06T23:23:28.126" v="3460" actId="1076"/>
          <ac:spMkLst>
            <pc:docMk/>
            <pc:sldMk cId="2979791214" sldId="396"/>
            <ac:spMk id="73" creationId="{32E44F57-D7FA-854E-B0B3-E5D3E6A83FE1}"/>
          </ac:spMkLst>
        </pc:spChg>
        <pc:spChg chg="del mod">
          <ac:chgData name="Puneet Agarwal" userId="5598ee11-02e9-4699-9622-e28b7f4b43ef" providerId="ADAL" clId="{E48DF9AC-E2D1-854F-9309-40775AC0F3FC}" dt="2022-02-06T23:23:57.074" v="3468" actId="478"/>
          <ac:spMkLst>
            <pc:docMk/>
            <pc:sldMk cId="2979791214" sldId="396"/>
            <ac:spMk id="74" creationId="{FECE06F4-04BB-DA4F-8F73-AD3B9F6217F7}"/>
          </ac:spMkLst>
        </pc:spChg>
        <pc:spChg chg="add mod">
          <ac:chgData name="Puneet Agarwal" userId="5598ee11-02e9-4699-9622-e28b7f4b43ef" providerId="ADAL" clId="{E48DF9AC-E2D1-854F-9309-40775AC0F3FC}" dt="2022-02-06T23:23:35.587" v="3463" actId="1076"/>
          <ac:spMkLst>
            <pc:docMk/>
            <pc:sldMk cId="2979791214" sldId="396"/>
            <ac:spMk id="75" creationId="{8A2A8FEB-9361-7D4C-82D9-2571593D17AF}"/>
          </ac:spMkLst>
        </pc:spChg>
        <pc:cxnChg chg="add mod">
          <ac:chgData name="Puneet Agarwal" userId="5598ee11-02e9-4699-9622-e28b7f4b43ef" providerId="ADAL" clId="{E48DF9AC-E2D1-854F-9309-40775AC0F3FC}" dt="2022-02-06T23:23:52.037" v="3466" actId="1076"/>
          <ac:cxnSpMkLst>
            <pc:docMk/>
            <pc:sldMk cId="2979791214" sldId="396"/>
            <ac:cxnSpMk id="76" creationId="{9DECC6A8-D826-C345-9127-4C7588117242}"/>
          </ac:cxnSpMkLst>
        </pc:cxnChg>
      </pc:sldChg>
      <pc:sldChg chg="modSp add mod">
        <pc:chgData name="Puneet Agarwal" userId="5598ee11-02e9-4699-9622-e28b7f4b43ef" providerId="ADAL" clId="{E48DF9AC-E2D1-854F-9309-40775AC0F3FC}" dt="2022-02-06T23:25:45.840" v="3490" actId="1076"/>
        <pc:sldMkLst>
          <pc:docMk/>
          <pc:sldMk cId="2699183596" sldId="397"/>
        </pc:sldMkLst>
        <pc:spChg chg="mod">
          <ac:chgData name="Puneet Agarwal" userId="5598ee11-02e9-4699-9622-e28b7f4b43ef" providerId="ADAL" clId="{E48DF9AC-E2D1-854F-9309-40775AC0F3FC}" dt="2022-02-06T23:24:40.950" v="3477" actId="1036"/>
          <ac:spMkLst>
            <pc:docMk/>
            <pc:sldMk cId="2699183596" sldId="397"/>
            <ac:spMk id="2" creationId="{56EB3A2C-EAE0-494F-BB8A-1121DAE6DE6C}"/>
          </ac:spMkLst>
        </pc:spChg>
        <pc:spChg chg="mod">
          <ac:chgData name="Puneet Agarwal" userId="5598ee11-02e9-4699-9622-e28b7f4b43ef" providerId="ADAL" clId="{E48DF9AC-E2D1-854F-9309-40775AC0F3FC}" dt="2022-02-06T23:25:31.302" v="3488" actId="1076"/>
          <ac:spMkLst>
            <pc:docMk/>
            <pc:sldMk cId="2699183596" sldId="397"/>
            <ac:spMk id="71" creationId="{11AEA958-3E30-A24B-800C-BEF3F7B5C363}"/>
          </ac:spMkLst>
        </pc:spChg>
        <pc:spChg chg="mod">
          <ac:chgData name="Puneet Agarwal" userId="5598ee11-02e9-4699-9622-e28b7f4b43ef" providerId="ADAL" clId="{E48DF9AC-E2D1-854F-9309-40775AC0F3FC}" dt="2022-02-06T23:25:02.229" v="3482" actId="14100"/>
          <ac:spMkLst>
            <pc:docMk/>
            <pc:sldMk cId="2699183596" sldId="397"/>
            <ac:spMk id="73" creationId="{32E44F57-D7FA-854E-B0B3-E5D3E6A83FE1}"/>
          </ac:spMkLst>
        </pc:spChg>
        <pc:spChg chg="mod">
          <ac:chgData name="Puneet Agarwal" userId="5598ee11-02e9-4699-9622-e28b7f4b43ef" providerId="ADAL" clId="{E48DF9AC-E2D1-854F-9309-40775AC0F3FC}" dt="2022-02-06T23:25:36.627" v="3489" actId="1076"/>
          <ac:spMkLst>
            <pc:docMk/>
            <pc:sldMk cId="2699183596" sldId="397"/>
            <ac:spMk id="75" creationId="{8A2A8FEB-9361-7D4C-82D9-2571593D17AF}"/>
          </ac:spMkLst>
        </pc:spChg>
        <pc:cxnChg chg="mod">
          <ac:chgData name="Puneet Agarwal" userId="5598ee11-02e9-4699-9622-e28b7f4b43ef" providerId="ADAL" clId="{E48DF9AC-E2D1-854F-9309-40775AC0F3FC}" dt="2022-02-06T23:25:45.840" v="3490" actId="1076"/>
          <ac:cxnSpMkLst>
            <pc:docMk/>
            <pc:sldMk cId="2699183596" sldId="397"/>
            <ac:cxnSpMk id="76" creationId="{9DECC6A8-D826-C345-9127-4C7588117242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6T23:28:13.298" v="3514"/>
        <pc:sldMkLst>
          <pc:docMk/>
          <pc:sldMk cId="3192823879" sldId="398"/>
        </pc:sldMkLst>
        <pc:spChg chg="del">
          <ac:chgData name="Puneet Agarwal" userId="5598ee11-02e9-4699-9622-e28b7f4b43ef" providerId="ADAL" clId="{E48DF9AC-E2D1-854F-9309-40775AC0F3FC}" dt="2022-02-06T23:26:53.039" v="3494" actId="478"/>
          <ac:spMkLst>
            <pc:docMk/>
            <pc:sldMk cId="3192823879" sldId="398"/>
            <ac:spMk id="2" creationId="{56EB3A2C-EAE0-494F-BB8A-1121DAE6DE6C}"/>
          </ac:spMkLst>
        </pc:spChg>
        <pc:spChg chg="del">
          <ac:chgData name="Puneet Agarwal" userId="5598ee11-02e9-4699-9622-e28b7f4b43ef" providerId="ADAL" clId="{E48DF9AC-E2D1-854F-9309-40775AC0F3FC}" dt="2022-02-06T23:26:50.539" v="3492" actId="478"/>
          <ac:spMkLst>
            <pc:docMk/>
            <pc:sldMk cId="3192823879" sldId="398"/>
            <ac:spMk id="70" creationId="{FE341B57-7467-4243-8351-87D809B05E29}"/>
          </ac:spMkLst>
        </pc:spChg>
        <pc:spChg chg="del">
          <ac:chgData name="Puneet Agarwal" userId="5598ee11-02e9-4699-9622-e28b7f4b43ef" providerId="ADAL" clId="{E48DF9AC-E2D1-854F-9309-40775AC0F3FC}" dt="2022-02-06T23:26:57.821" v="3496" actId="478"/>
          <ac:spMkLst>
            <pc:docMk/>
            <pc:sldMk cId="3192823879" sldId="398"/>
            <ac:spMk id="71" creationId="{11AEA958-3E30-A24B-800C-BEF3F7B5C363}"/>
          </ac:spMkLst>
        </pc:spChg>
        <pc:spChg chg="del">
          <ac:chgData name="Puneet Agarwal" userId="5598ee11-02e9-4699-9622-e28b7f4b43ef" providerId="ADAL" clId="{E48DF9AC-E2D1-854F-9309-40775AC0F3FC}" dt="2022-02-06T23:26:51.769" v="3493" actId="478"/>
          <ac:spMkLst>
            <pc:docMk/>
            <pc:sldMk cId="3192823879" sldId="398"/>
            <ac:spMk id="72" creationId="{2BA692E9-F157-C248-8B96-BDE21BA499E5}"/>
          </ac:spMkLst>
        </pc:spChg>
        <pc:spChg chg="del">
          <ac:chgData name="Puneet Agarwal" userId="5598ee11-02e9-4699-9622-e28b7f4b43ef" providerId="ADAL" clId="{E48DF9AC-E2D1-854F-9309-40775AC0F3FC}" dt="2022-02-06T23:26:56.310" v="3495" actId="478"/>
          <ac:spMkLst>
            <pc:docMk/>
            <pc:sldMk cId="3192823879" sldId="398"/>
            <ac:spMk id="73" creationId="{32E44F57-D7FA-854E-B0B3-E5D3E6A83FE1}"/>
          </ac:spMkLst>
        </pc:spChg>
        <pc:spChg chg="add mod">
          <ac:chgData name="Puneet Agarwal" userId="5598ee11-02e9-4699-9622-e28b7f4b43ef" providerId="ADAL" clId="{E48DF9AC-E2D1-854F-9309-40775AC0F3FC}" dt="2022-02-06T23:27:11.684" v="3501" actId="1076"/>
          <ac:spMkLst>
            <pc:docMk/>
            <pc:sldMk cId="3192823879" sldId="398"/>
            <ac:spMk id="74" creationId="{EF8250B6-C5C9-0347-91BF-A0523A474AA3}"/>
          </ac:spMkLst>
        </pc:spChg>
        <pc:spChg chg="add mod">
          <ac:chgData name="Puneet Agarwal" userId="5598ee11-02e9-4699-9622-e28b7f4b43ef" providerId="ADAL" clId="{E48DF9AC-E2D1-854F-9309-40775AC0F3FC}" dt="2022-02-06T23:28:03.824" v="3513" actId="14100"/>
          <ac:spMkLst>
            <pc:docMk/>
            <pc:sldMk cId="3192823879" sldId="398"/>
            <ac:spMk id="77" creationId="{3E8F353F-3954-2344-BA39-82E8B97D9626}"/>
          </ac:spMkLst>
        </pc:spChg>
        <pc:spChg chg="add mod">
          <ac:chgData name="Puneet Agarwal" userId="5598ee11-02e9-4699-9622-e28b7f4b43ef" providerId="ADAL" clId="{E48DF9AC-E2D1-854F-9309-40775AC0F3FC}" dt="2022-02-06T23:27:29.545" v="3507" actId="14100"/>
          <ac:spMkLst>
            <pc:docMk/>
            <pc:sldMk cId="3192823879" sldId="398"/>
            <ac:spMk id="78" creationId="{765F5F42-13B0-DF4F-91BF-411DC7903404}"/>
          </ac:spMkLst>
        </pc:spChg>
        <pc:cxnChg chg="add del mod">
          <ac:chgData name="Puneet Agarwal" userId="5598ee11-02e9-4699-9622-e28b7f4b43ef" providerId="ADAL" clId="{E48DF9AC-E2D1-854F-9309-40775AC0F3FC}" dt="2022-02-06T23:27:45.600" v="3510" actId="478"/>
          <ac:cxnSpMkLst>
            <pc:docMk/>
            <pc:sldMk cId="3192823879" sldId="398"/>
            <ac:cxnSpMk id="79" creationId="{731D2254-2E81-A341-BBAB-B1FDD35A3281}"/>
          </ac:cxnSpMkLst>
        </pc:cxnChg>
        <pc:cxnChg chg="add mod">
          <ac:chgData name="Puneet Agarwal" userId="5598ee11-02e9-4699-9622-e28b7f4b43ef" providerId="ADAL" clId="{E48DF9AC-E2D1-854F-9309-40775AC0F3FC}" dt="2022-02-06T23:27:46.419" v="3511"/>
          <ac:cxnSpMkLst>
            <pc:docMk/>
            <pc:sldMk cId="3192823879" sldId="398"/>
            <ac:cxnSpMk id="80" creationId="{CF90049D-A308-5149-9DD8-573DF1A4726A}"/>
          </ac:cxnSpMkLst>
        </pc:cxnChg>
        <pc:cxnChg chg="add mod">
          <ac:chgData name="Puneet Agarwal" userId="5598ee11-02e9-4699-9622-e28b7f4b43ef" providerId="ADAL" clId="{E48DF9AC-E2D1-854F-9309-40775AC0F3FC}" dt="2022-02-06T23:27:55.824" v="3512"/>
          <ac:cxnSpMkLst>
            <pc:docMk/>
            <pc:sldMk cId="3192823879" sldId="398"/>
            <ac:cxnSpMk id="81" creationId="{6FC7A946-C47E-B94D-A708-402AF9CB5762}"/>
          </ac:cxnSpMkLst>
        </pc:cxnChg>
        <pc:cxnChg chg="add mod">
          <ac:chgData name="Puneet Agarwal" userId="5598ee11-02e9-4699-9622-e28b7f4b43ef" providerId="ADAL" clId="{E48DF9AC-E2D1-854F-9309-40775AC0F3FC}" dt="2022-02-06T23:28:13.298" v="3514"/>
          <ac:cxnSpMkLst>
            <pc:docMk/>
            <pc:sldMk cId="3192823879" sldId="398"/>
            <ac:cxnSpMk id="95" creationId="{4A8EF9ED-156E-CE4A-8897-767A8BE0BFFC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7T01:57:30.268" v="3572" actId="207"/>
        <pc:sldMkLst>
          <pc:docMk/>
          <pc:sldMk cId="468760950" sldId="399"/>
        </pc:sldMkLst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3" creationId="{7543C062-7894-8D4D-AF6D-FA744436E5C7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29" creationId="{F911D5E5-B5BE-B644-99BA-24C6C7F37C48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30" creationId="{75795F28-66F5-C64A-AF39-F694C3D78F94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31" creationId="{C7CF771E-5259-7545-BA98-1692DCE885A5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32" creationId="{0286ED8B-0096-104A-9650-0F00D340C426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33" creationId="{E9682D2C-4ED7-6B43-8A21-B3854D2F1E8F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34" creationId="{4C3BE38A-945F-4545-B28F-1B14DE2D7AF0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35" creationId="{07A4C33A-9CEF-0E4E-85FA-F849E280F720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42" creationId="{15BF91CD-8764-D94A-AF29-68E82490FABD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44" creationId="{461DF96A-4138-D34B-BBED-227AE2057BC0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45" creationId="{81399838-10B1-6D4C-AEC1-41120DB2A270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46" creationId="{1DAEACCC-B3BF-554C-9C0F-EEF8588EA2D5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47" creationId="{5DA01DA5-3C7E-844C-AF3B-200757D1B12D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48" creationId="{0BE21E35-885C-8643-871C-D423A8026907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49" creationId="{9CCE01D9-D390-8F43-83AD-E2E19774FF34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0" creationId="{D1D9A31F-66EC-5A4D-9794-F58A61EA9AA8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1" creationId="{E44EA433-41AC-8441-A21A-F47DFE8529E3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2" creationId="{D65BF4E9-D667-A44B-84F9-59D2A520708E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3" creationId="{FC0834E8-5647-9D4F-B7F1-A0F0EC1F808A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4" creationId="{00C516F3-A5B7-224A-9EAF-48D8A0871C5F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5" creationId="{4BABA2F8-8952-A74E-8357-C3C66A527016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6" creationId="{E10A4E39-9B08-F846-9CAE-D5E6508A628D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7" creationId="{A51A4B51-E7DF-BD47-98AB-3C4DD3982628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8" creationId="{965CB3BD-4E19-6942-BCCE-7FC9429BF521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59" creationId="{5516A5B9-C929-D547-910D-675FA92E879B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60" creationId="{919718F4-8EE3-A04F-BF2B-C76956D6749E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61" creationId="{035CF5F4-B123-E44F-8261-0024CC494F72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62" creationId="{1D61E54E-0C0F-BC4D-BA76-3B088065B3C3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63" creationId="{DE621A7D-BA3A-2747-BBAF-D80F0AF64E0C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64" creationId="{5F7BE589-47C9-CD47-9AEB-9E8DC961685E}"/>
          </ac:spMkLst>
        </pc:spChg>
        <pc:spChg chg="del">
          <ac:chgData name="Puneet Agarwal" userId="5598ee11-02e9-4699-9622-e28b7f4b43ef" providerId="ADAL" clId="{E48DF9AC-E2D1-854F-9309-40775AC0F3FC}" dt="2022-02-07T01:55:54.476" v="3518" actId="478"/>
          <ac:spMkLst>
            <pc:docMk/>
            <pc:sldMk cId="468760950" sldId="399"/>
            <ac:spMk id="66" creationId="{8A262A05-10BB-9249-B070-A05841B59D3E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67" creationId="{FBB47A0C-2782-CF4A-BA35-7B22CA9A87B1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68" creationId="{7CBA1E15-1ECD-E94C-A4A5-E9C46B53A056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69" creationId="{7462C9FB-DE77-C44A-8DFC-3791A65076BF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74" creationId="{EF8250B6-C5C9-0347-91BF-A0523A474AA3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75" creationId="{8A2A8FEB-9361-7D4C-82D9-2571593D17AF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77" creationId="{3E8F353F-3954-2344-BA39-82E8B97D9626}"/>
          </ac:spMkLst>
        </pc:spChg>
        <pc:spChg chg="del">
          <ac:chgData name="Puneet Agarwal" userId="5598ee11-02e9-4699-9622-e28b7f4b43ef" providerId="ADAL" clId="{E48DF9AC-E2D1-854F-9309-40775AC0F3FC}" dt="2022-02-07T01:55:40.689" v="3516" actId="478"/>
          <ac:spMkLst>
            <pc:docMk/>
            <pc:sldMk cId="468760950" sldId="399"/>
            <ac:spMk id="78" creationId="{765F5F42-13B0-DF4F-91BF-411DC7903404}"/>
          </ac:spMkLst>
        </pc:spChg>
        <pc:spChg chg="add mod">
          <ac:chgData name="Puneet Agarwal" userId="5598ee11-02e9-4699-9622-e28b7f4b43ef" providerId="ADAL" clId="{E48DF9AC-E2D1-854F-9309-40775AC0F3FC}" dt="2022-02-07T01:57:30.268" v="3572" actId="207"/>
          <ac:spMkLst>
            <pc:docMk/>
            <pc:sldMk cId="468760950" sldId="399"/>
            <ac:spMk id="79" creationId="{3179654E-A8F5-AA4D-B95C-C62F488B9FC3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82" creationId="{1E37E5F7-4A82-6044-AB4B-0E0530CE1B33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85" creationId="{6040E23D-DCA1-D640-B5DF-61224956531F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86" creationId="{D17FC680-9036-F54D-8096-DF4BE8A8630A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89" creationId="{89A393B0-9C0C-C046-9209-F39FB05A6671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90" creationId="{4F2691F5-8FEB-C14F-9135-0A172F30E2CD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91" creationId="{70F145B3-CAF6-F14D-ADFC-69195A85FC68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92" creationId="{6FE47B15-0C35-9B4B-AEB1-D19F20A8F461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93" creationId="{55C59B38-AD18-E641-B046-77908CC8FC8F}"/>
          </ac:spMkLst>
        </pc:spChg>
        <pc:spChg chg="mod">
          <ac:chgData name="Puneet Agarwal" userId="5598ee11-02e9-4699-9622-e28b7f4b43ef" providerId="ADAL" clId="{E48DF9AC-E2D1-854F-9309-40775AC0F3FC}" dt="2022-02-07T01:56:55.418" v="3525" actId="1076"/>
          <ac:spMkLst>
            <pc:docMk/>
            <pc:sldMk cId="468760950" sldId="399"/>
            <ac:spMk id="94" creationId="{4CDAFCF8-D37A-3144-8558-E455EFD02B8E}"/>
          </ac:spMkLst>
        </pc:spChg>
        <pc:cxnChg chg="add mod">
          <ac:chgData name="Puneet Agarwal" userId="5598ee11-02e9-4699-9622-e28b7f4b43ef" providerId="ADAL" clId="{E48DF9AC-E2D1-854F-9309-40775AC0F3FC}" dt="2022-02-07T01:56:55.418" v="3525" actId="1076"/>
          <ac:cxnSpMkLst>
            <pc:docMk/>
            <pc:sldMk cId="468760950" sldId="399"/>
            <ac:cxnSpMk id="4" creationId="{6E537DC0-890D-DC46-A3BF-9BAC5E64FA56}"/>
          </ac:cxnSpMkLst>
        </pc:cxnChg>
        <pc:cxnChg chg="mod">
          <ac:chgData name="Puneet Agarwal" userId="5598ee11-02e9-4699-9622-e28b7f4b43ef" providerId="ADAL" clId="{E48DF9AC-E2D1-854F-9309-40775AC0F3FC}" dt="2022-02-07T01:56:55.418" v="3525" actId="1076"/>
          <ac:cxnSpMkLst>
            <pc:docMk/>
            <pc:sldMk cId="468760950" sldId="399"/>
            <ac:cxnSpMk id="7" creationId="{004794A1-F4F6-544E-8E12-DD20460F9FA5}"/>
          </ac:cxnSpMkLst>
        </pc:cxnChg>
        <pc:cxnChg chg="add mod">
          <ac:chgData name="Puneet Agarwal" userId="5598ee11-02e9-4699-9622-e28b7f4b43ef" providerId="ADAL" clId="{E48DF9AC-E2D1-854F-9309-40775AC0F3FC}" dt="2022-02-07T01:56:55.418" v="3525" actId="1076"/>
          <ac:cxnSpMkLst>
            <pc:docMk/>
            <pc:sldMk cId="468760950" sldId="399"/>
            <ac:cxnSpMk id="8" creationId="{533EAB9B-056C-E040-BF46-F0570FAAD161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23" creationId="{F51E3CF7-DA34-7D48-9682-E45C12CCD126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24" creationId="{67B665A8-D0AD-D34A-A221-09D37C0C825C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25" creationId="{8D2AB9AF-603F-624D-8CFD-CC11B651BE43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26" creationId="{9D8FC566-E170-ED4F-BDB2-74E93730EC4F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27" creationId="{00B67C4D-ACC8-6642-930D-0AF183394ED6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28" creationId="{73374D83-5A85-CD47-8151-EDBEFA38A195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36" creationId="{A600593C-B401-934D-91DD-428509C01207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37" creationId="{DBC3B034-0BB5-EA4F-9A25-C08AE58E6C4D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38" creationId="{862065B7-2213-6A4D-B7AE-183B0543DF39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39" creationId="{5F56C114-E4A9-1E43-8E22-BD484091D4BD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40" creationId="{975B40DE-A1CB-7143-8F95-D8719874D88C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41" creationId="{AB60DA5E-419B-6F4E-BFB6-9632F6B77FBA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43" creationId="{FDCACC2F-B2F9-8942-9C4D-710F3750231E}"/>
          </ac:cxnSpMkLst>
        </pc:cxnChg>
        <pc:cxnChg chg="mod">
          <ac:chgData name="Puneet Agarwal" userId="5598ee11-02e9-4699-9622-e28b7f4b43ef" providerId="ADAL" clId="{E48DF9AC-E2D1-854F-9309-40775AC0F3FC}" dt="2022-02-07T01:56:55.418" v="3525" actId="1076"/>
          <ac:cxnSpMkLst>
            <pc:docMk/>
            <pc:sldMk cId="468760950" sldId="399"/>
            <ac:cxnSpMk id="65" creationId="{D301EF43-2EDF-7F45-AECD-95D8F13924F4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76" creationId="{9DECC6A8-D826-C345-9127-4C7588117242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80" creationId="{CF90049D-A308-5149-9DD8-573DF1A4726A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81" creationId="{6FC7A946-C47E-B94D-A708-402AF9CB5762}"/>
          </ac:cxnSpMkLst>
        </pc:cxnChg>
        <pc:cxnChg chg="mod">
          <ac:chgData name="Puneet Agarwal" userId="5598ee11-02e9-4699-9622-e28b7f4b43ef" providerId="ADAL" clId="{E48DF9AC-E2D1-854F-9309-40775AC0F3FC}" dt="2022-02-07T01:56:55.418" v="3525" actId="1076"/>
          <ac:cxnSpMkLst>
            <pc:docMk/>
            <pc:sldMk cId="468760950" sldId="399"/>
            <ac:cxnSpMk id="83" creationId="{9E828000-CC94-CC4E-9523-9025667E0D8D}"/>
          </ac:cxnSpMkLst>
        </pc:cxnChg>
        <pc:cxnChg chg="mod">
          <ac:chgData name="Puneet Agarwal" userId="5598ee11-02e9-4699-9622-e28b7f4b43ef" providerId="ADAL" clId="{E48DF9AC-E2D1-854F-9309-40775AC0F3FC}" dt="2022-02-07T01:56:55.418" v="3525" actId="1076"/>
          <ac:cxnSpMkLst>
            <pc:docMk/>
            <pc:sldMk cId="468760950" sldId="399"/>
            <ac:cxnSpMk id="84" creationId="{C12ACDA9-9779-1845-A58B-D0B579ECD2E8}"/>
          </ac:cxnSpMkLst>
        </pc:cxnChg>
        <pc:cxnChg chg="mod">
          <ac:chgData name="Puneet Agarwal" userId="5598ee11-02e9-4699-9622-e28b7f4b43ef" providerId="ADAL" clId="{E48DF9AC-E2D1-854F-9309-40775AC0F3FC}" dt="2022-02-07T01:56:55.418" v="3525" actId="1076"/>
          <ac:cxnSpMkLst>
            <pc:docMk/>
            <pc:sldMk cId="468760950" sldId="399"/>
            <ac:cxnSpMk id="87" creationId="{857A0951-236F-6346-893E-90276278FA14}"/>
          </ac:cxnSpMkLst>
        </pc:cxnChg>
        <pc:cxnChg chg="mod">
          <ac:chgData name="Puneet Agarwal" userId="5598ee11-02e9-4699-9622-e28b7f4b43ef" providerId="ADAL" clId="{E48DF9AC-E2D1-854F-9309-40775AC0F3FC}" dt="2022-02-07T01:56:55.418" v="3525" actId="1076"/>
          <ac:cxnSpMkLst>
            <pc:docMk/>
            <pc:sldMk cId="468760950" sldId="399"/>
            <ac:cxnSpMk id="88" creationId="{F491924D-25EE-3B4E-A6DD-ED7394D698FB}"/>
          </ac:cxnSpMkLst>
        </pc:cxnChg>
        <pc:cxnChg chg="del">
          <ac:chgData name="Puneet Agarwal" userId="5598ee11-02e9-4699-9622-e28b7f4b43ef" providerId="ADAL" clId="{E48DF9AC-E2D1-854F-9309-40775AC0F3FC}" dt="2022-02-07T01:55:40.689" v="3516" actId="478"/>
          <ac:cxnSpMkLst>
            <pc:docMk/>
            <pc:sldMk cId="468760950" sldId="399"/>
            <ac:cxnSpMk id="95" creationId="{4A8EF9ED-156E-CE4A-8897-767A8BE0BFFC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7T02:02:00.866" v="3680" actId="14100"/>
        <pc:sldMkLst>
          <pc:docMk/>
          <pc:sldMk cId="1070442375" sldId="400"/>
        </pc:sldMkLst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3" creationId="{7543C062-7894-8D4D-AF6D-FA744436E5C7}"/>
          </ac:spMkLst>
        </pc:spChg>
        <pc:spChg chg="add del">
          <ac:chgData name="Puneet Agarwal" userId="5598ee11-02e9-4699-9622-e28b7f4b43ef" providerId="ADAL" clId="{E48DF9AC-E2D1-854F-9309-40775AC0F3FC}" dt="2022-02-07T01:59:27.089" v="3579" actId="478"/>
          <ac:spMkLst>
            <pc:docMk/>
            <pc:sldMk cId="1070442375" sldId="400"/>
            <ac:spMk id="33" creationId="{E9682D2C-4ED7-6B43-8A21-B3854D2F1E8F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63" creationId="{DE621A7D-BA3A-2747-BBAF-D80F0AF64E0C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64" creationId="{5F7BE589-47C9-CD47-9AEB-9E8DC961685E}"/>
          </ac:spMkLst>
        </pc:spChg>
        <pc:spChg chg="del">
          <ac:chgData name="Puneet Agarwal" userId="5598ee11-02e9-4699-9622-e28b7f4b43ef" providerId="ADAL" clId="{E48DF9AC-E2D1-854F-9309-40775AC0F3FC}" dt="2022-02-07T01:59:22.121" v="3577" actId="478"/>
          <ac:spMkLst>
            <pc:docMk/>
            <pc:sldMk cId="1070442375" sldId="400"/>
            <ac:spMk id="66" creationId="{8A262A05-10BB-9249-B070-A05841B59D3E}"/>
          </ac:spMkLst>
        </pc:spChg>
        <pc:spChg chg="add del">
          <ac:chgData name="Puneet Agarwal" userId="5598ee11-02e9-4699-9622-e28b7f4b43ef" providerId="ADAL" clId="{E48DF9AC-E2D1-854F-9309-40775AC0F3FC}" dt="2022-02-07T01:59:27.089" v="3579" actId="478"/>
          <ac:spMkLst>
            <pc:docMk/>
            <pc:sldMk cId="1070442375" sldId="400"/>
            <ac:spMk id="67" creationId="{FBB47A0C-2782-CF4A-BA35-7B22CA9A87B1}"/>
          </ac:spMkLst>
        </pc:spChg>
        <pc:spChg chg="add del">
          <ac:chgData name="Puneet Agarwal" userId="5598ee11-02e9-4699-9622-e28b7f4b43ef" providerId="ADAL" clId="{E48DF9AC-E2D1-854F-9309-40775AC0F3FC}" dt="2022-02-07T01:59:27.089" v="3579" actId="478"/>
          <ac:spMkLst>
            <pc:docMk/>
            <pc:sldMk cId="1070442375" sldId="400"/>
            <ac:spMk id="68" creationId="{7CBA1E15-1ECD-E94C-A4A5-E9C46B53A056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69" creationId="{7462C9FB-DE77-C44A-8DFC-3791A65076BF}"/>
          </ac:spMkLst>
        </pc:spChg>
        <pc:spChg chg="add mod">
          <ac:chgData name="Puneet Agarwal" userId="5598ee11-02e9-4699-9622-e28b7f4b43ef" providerId="ADAL" clId="{E48DF9AC-E2D1-854F-9309-40775AC0F3FC}" dt="2022-02-07T02:00:14.329" v="3672" actId="207"/>
          <ac:spMkLst>
            <pc:docMk/>
            <pc:sldMk cId="1070442375" sldId="400"/>
            <ac:spMk id="72" creationId="{06408F74-C33C-F049-83C8-7BAD01EC04EA}"/>
          </ac:spMkLst>
        </pc:spChg>
        <pc:spChg chg="add mod">
          <ac:chgData name="Puneet Agarwal" userId="5598ee11-02e9-4699-9622-e28b7f4b43ef" providerId="ADAL" clId="{E48DF9AC-E2D1-854F-9309-40775AC0F3FC}" dt="2022-02-07T02:02:00.866" v="3680" actId="14100"/>
          <ac:spMkLst>
            <pc:docMk/>
            <pc:sldMk cId="1070442375" sldId="400"/>
            <ac:spMk id="73" creationId="{E6F9F305-831F-D343-9A57-98F6602A42C3}"/>
          </ac:spMkLst>
        </pc:spChg>
        <pc:spChg chg="del">
          <ac:chgData name="Puneet Agarwal" userId="5598ee11-02e9-4699-9622-e28b7f4b43ef" providerId="ADAL" clId="{E48DF9AC-E2D1-854F-9309-40775AC0F3FC}" dt="2022-02-07T01:58:25.587" v="3575" actId="478"/>
          <ac:spMkLst>
            <pc:docMk/>
            <pc:sldMk cId="1070442375" sldId="400"/>
            <ac:spMk id="74" creationId="{EF8250B6-C5C9-0347-91BF-A0523A474AA3}"/>
          </ac:spMkLst>
        </pc:spChg>
        <pc:spChg chg="del">
          <ac:chgData name="Puneet Agarwal" userId="5598ee11-02e9-4699-9622-e28b7f4b43ef" providerId="ADAL" clId="{E48DF9AC-E2D1-854F-9309-40775AC0F3FC}" dt="2022-02-07T01:58:25.587" v="3575" actId="478"/>
          <ac:spMkLst>
            <pc:docMk/>
            <pc:sldMk cId="1070442375" sldId="400"/>
            <ac:spMk id="75" creationId="{8A2A8FEB-9361-7D4C-82D9-2571593D17AF}"/>
          </ac:spMkLst>
        </pc:spChg>
        <pc:spChg chg="del">
          <ac:chgData name="Puneet Agarwal" userId="5598ee11-02e9-4699-9622-e28b7f4b43ef" providerId="ADAL" clId="{E48DF9AC-E2D1-854F-9309-40775AC0F3FC}" dt="2022-02-07T01:58:25.587" v="3575" actId="478"/>
          <ac:spMkLst>
            <pc:docMk/>
            <pc:sldMk cId="1070442375" sldId="400"/>
            <ac:spMk id="77" creationId="{3E8F353F-3954-2344-BA39-82E8B97D9626}"/>
          </ac:spMkLst>
        </pc:spChg>
        <pc:spChg chg="del">
          <ac:chgData name="Puneet Agarwal" userId="5598ee11-02e9-4699-9622-e28b7f4b43ef" providerId="ADAL" clId="{E48DF9AC-E2D1-854F-9309-40775AC0F3FC}" dt="2022-02-07T01:58:20.602" v="3574" actId="478"/>
          <ac:spMkLst>
            <pc:docMk/>
            <pc:sldMk cId="1070442375" sldId="400"/>
            <ac:spMk id="78" creationId="{765F5F42-13B0-DF4F-91BF-411DC7903404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82" creationId="{1E37E5F7-4A82-6044-AB4B-0E0530CE1B33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85" creationId="{6040E23D-DCA1-D640-B5DF-61224956531F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86" creationId="{D17FC680-9036-F54D-8096-DF4BE8A8630A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89" creationId="{89A393B0-9C0C-C046-9209-F39FB05A6671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90" creationId="{4F2691F5-8FEB-C14F-9135-0A172F30E2CD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91" creationId="{70F145B3-CAF6-F14D-ADFC-69195A85FC68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92" creationId="{6FE47B15-0C35-9B4B-AEB1-D19F20A8F461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93" creationId="{55C59B38-AD18-E641-B046-77908CC8FC8F}"/>
          </ac:spMkLst>
        </pc:spChg>
        <pc:spChg chg="add del">
          <ac:chgData name="Puneet Agarwal" userId="5598ee11-02e9-4699-9622-e28b7f4b43ef" providerId="ADAL" clId="{E48DF9AC-E2D1-854F-9309-40775AC0F3FC}" dt="2022-02-07T01:59:34.521" v="3580" actId="478"/>
          <ac:spMkLst>
            <pc:docMk/>
            <pc:sldMk cId="1070442375" sldId="400"/>
            <ac:spMk id="94" creationId="{4CDAFCF8-D37A-3144-8558-E455EFD02B8E}"/>
          </ac:spMkLst>
        </pc:spChg>
        <pc:cxnChg chg="add del mod">
          <ac:chgData name="Puneet Agarwal" userId="5598ee11-02e9-4699-9622-e28b7f4b43ef" providerId="ADAL" clId="{E48DF9AC-E2D1-854F-9309-40775AC0F3FC}" dt="2022-02-07T01:59:34.521" v="3580" actId="478"/>
          <ac:cxnSpMkLst>
            <pc:docMk/>
            <pc:sldMk cId="1070442375" sldId="400"/>
            <ac:cxnSpMk id="7" creationId="{004794A1-F4F6-544E-8E12-DD20460F9FA5}"/>
          </ac:cxnSpMkLst>
        </pc:cxnChg>
        <pc:cxnChg chg="add del">
          <ac:chgData name="Puneet Agarwal" userId="5598ee11-02e9-4699-9622-e28b7f4b43ef" providerId="ADAL" clId="{E48DF9AC-E2D1-854F-9309-40775AC0F3FC}" dt="2022-02-07T01:59:27.089" v="3579" actId="478"/>
          <ac:cxnSpMkLst>
            <pc:docMk/>
            <pc:sldMk cId="1070442375" sldId="400"/>
            <ac:cxnSpMk id="28" creationId="{73374D83-5A85-CD47-8151-EDBEFA38A195}"/>
          </ac:cxnSpMkLst>
        </pc:cxnChg>
        <pc:cxnChg chg="add del mod">
          <ac:chgData name="Puneet Agarwal" userId="5598ee11-02e9-4699-9622-e28b7f4b43ef" providerId="ADAL" clId="{E48DF9AC-E2D1-854F-9309-40775AC0F3FC}" dt="2022-02-07T01:59:34.521" v="3580" actId="478"/>
          <ac:cxnSpMkLst>
            <pc:docMk/>
            <pc:sldMk cId="1070442375" sldId="400"/>
            <ac:cxnSpMk id="65" creationId="{D301EF43-2EDF-7F45-AECD-95D8F13924F4}"/>
          </ac:cxnSpMkLst>
        </pc:cxnChg>
        <pc:cxnChg chg="del">
          <ac:chgData name="Puneet Agarwal" userId="5598ee11-02e9-4699-9622-e28b7f4b43ef" providerId="ADAL" clId="{E48DF9AC-E2D1-854F-9309-40775AC0F3FC}" dt="2022-02-07T01:58:33.120" v="3576" actId="478"/>
          <ac:cxnSpMkLst>
            <pc:docMk/>
            <pc:sldMk cId="1070442375" sldId="400"/>
            <ac:cxnSpMk id="76" creationId="{9DECC6A8-D826-C345-9127-4C7588117242}"/>
          </ac:cxnSpMkLst>
        </pc:cxnChg>
        <pc:cxnChg chg="del">
          <ac:chgData name="Puneet Agarwal" userId="5598ee11-02e9-4699-9622-e28b7f4b43ef" providerId="ADAL" clId="{E48DF9AC-E2D1-854F-9309-40775AC0F3FC}" dt="2022-02-07T01:58:33.120" v="3576" actId="478"/>
          <ac:cxnSpMkLst>
            <pc:docMk/>
            <pc:sldMk cId="1070442375" sldId="400"/>
            <ac:cxnSpMk id="80" creationId="{CF90049D-A308-5149-9DD8-573DF1A4726A}"/>
          </ac:cxnSpMkLst>
        </pc:cxnChg>
        <pc:cxnChg chg="del">
          <ac:chgData name="Puneet Agarwal" userId="5598ee11-02e9-4699-9622-e28b7f4b43ef" providerId="ADAL" clId="{E48DF9AC-E2D1-854F-9309-40775AC0F3FC}" dt="2022-02-07T01:58:33.120" v="3576" actId="478"/>
          <ac:cxnSpMkLst>
            <pc:docMk/>
            <pc:sldMk cId="1070442375" sldId="400"/>
            <ac:cxnSpMk id="81" creationId="{6FC7A946-C47E-B94D-A708-402AF9CB5762}"/>
          </ac:cxnSpMkLst>
        </pc:cxnChg>
        <pc:cxnChg chg="add del mod">
          <ac:chgData name="Puneet Agarwal" userId="5598ee11-02e9-4699-9622-e28b7f4b43ef" providerId="ADAL" clId="{E48DF9AC-E2D1-854F-9309-40775AC0F3FC}" dt="2022-02-07T01:59:34.521" v="3580" actId="478"/>
          <ac:cxnSpMkLst>
            <pc:docMk/>
            <pc:sldMk cId="1070442375" sldId="400"/>
            <ac:cxnSpMk id="83" creationId="{9E828000-CC94-CC4E-9523-9025667E0D8D}"/>
          </ac:cxnSpMkLst>
        </pc:cxnChg>
        <pc:cxnChg chg="add del mod">
          <ac:chgData name="Puneet Agarwal" userId="5598ee11-02e9-4699-9622-e28b7f4b43ef" providerId="ADAL" clId="{E48DF9AC-E2D1-854F-9309-40775AC0F3FC}" dt="2022-02-07T01:59:34.521" v="3580" actId="478"/>
          <ac:cxnSpMkLst>
            <pc:docMk/>
            <pc:sldMk cId="1070442375" sldId="400"/>
            <ac:cxnSpMk id="84" creationId="{C12ACDA9-9779-1845-A58B-D0B579ECD2E8}"/>
          </ac:cxnSpMkLst>
        </pc:cxnChg>
        <pc:cxnChg chg="add del mod">
          <ac:chgData name="Puneet Agarwal" userId="5598ee11-02e9-4699-9622-e28b7f4b43ef" providerId="ADAL" clId="{E48DF9AC-E2D1-854F-9309-40775AC0F3FC}" dt="2022-02-07T01:59:34.521" v="3580" actId="478"/>
          <ac:cxnSpMkLst>
            <pc:docMk/>
            <pc:sldMk cId="1070442375" sldId="400"/>
            <ac:cxnSpMk id="87" creationId="{857A0951-236F-6346-893E-90276278FA14}"/>
          </ac:cxnSpMkLst>
        </pc:cxnChg>
        <pc:cxnChg chg="add del mod">
          <ac:chgData name="Puneet Agarwal" userId="5598ee11-02e9-4699-9622-e28b7f4b43ef" providerId="ADAL" clId="{E48DF9AC-E2D1-854F-9309-40775AC0F3FC}" dt="2022-02-07T01:59:34.521" v="3580" actId="478"/>
          <ac:cxnSpMkLst>
            <pc:docMk/>
            <pc:sldMk cId="1070442375" sldId="400"/>
            <ac:cxnSpMk id="88" creationId="{F491924D-25EE-3B4E-A6DD-ED7394D698FB}"/>
          </ac:cxnSpMkLst>
        </pc:cxnChg>
        <pc:cxnChg chg="del">
          <ac:chgData name="Puneet Agarwal" userId="5598ee11-02e9-4699-9622-e28b7f4b43ef" providerId="ADAL" clId="{E48DF9AC-E2D1-854F-9309-40775AC0F3FC}" dt="2022-02-07T01:58:33.120" v="3576" actId="478"/>
          <ac:cxnSpMkLst>
            <pc:docMk/>
            <pc:sldMk cId="1070442375" sldId="400"/>
            <ac:cxnSpMk id="95" creationId="{4A8EF9ED-156E-CE4A-8897-767A8BE0BFFC}"/>
          </ac:cxnSpMkLst>
        </pc:cxnChg>
      </pc:sldChg>
      <pc:sldChg chg="addSp modSp add mod">
        <pc:chgData name="Puneet Agarwal" userId="5598ee11-02e9-4699-9622-e28b7f4b43ef" providerId="ADAL" clId="{E48DF9AC-E2D1-854F-9309-40775AC0F3FC}" dt="2022-02-07T02:04:21.494" v="3712" actId="1076"/>
        <pc:sldMkLst>
          <pc:docMk/>
          <pc:sldMk cId="3851803565" sldId="401"/>
        </pc:sldMkLst>
        <pc:spChg chg="add mod">
          <ac:chgData name="Puneet Agarwal" userId="5598ee11-02e9-4699-9622-e28b7f4b43ef" providerId="ADAL" clId="{E48DF9AC-E2D1-854F-9309-40775AC0F3FC}" dt="2022-02-07T02:02:12.678" v="3681"/>
          <ac:spMkLst>
            <pc:docMk/>
            <pc:sldMk cId="3851803565" sldId="401"/>
            <ac:spMk id="64" creationId="{7A507CCB-92BC-7648-9811-C4E45A8B26C7}"/>
          </ac:spMkLst>
        </pc:spChg>
        <pc:spChg chg="add mod">
          <ac:chgData name="Puneet Agarwal" userId="5598ee11-02e9-4699-9622-e28b7f4b43ef" providerId="ADAL" clId="{E48DF9AC-E2D1-854F-9309-40775AC0F3FC}" dt="2022-02-07T02:04:21.494" v="3712" actId="1076"/>
          <ac:spMkLst>
            <pc:docMk/>
            <pc:sldMk cId="3851803565" sldId="401"/>
            <ac:spMk id="65" creationId="{C2BC7022-3805-8B4C-A6D2-B917E148022E}"/>
          </ac:spMkLst>
        </pc:spChg>
        <pc:cxnChg chg="add mod">
          <ac:chgData name="Puneet Agarwal" userId="5598ee11-02e9-4699-9622-e28b7f4b43ef" providerId="ADAL" clId="{E48DF9AC-E2D1-854F-9309-40775AC0F3FC}" dt="2022-02-07T02:01:09.127" v="3676" actId="14100"/>
          <ac:cxnSpMkLst>
            <pc:docMk/>
            <pc:sldMk cId="3851803565" sldId="401"/>
            <ac:cxnSpMk id="63" creationId="{A179036D-C3DE-8942-A6BD-D029815BF8BD}"/>
          </ac:cxnSpMkLst>
        </pc:cxnChg>
      </pc:sldChg>
      <pc:sldChg chg="addSp modSp add mod">
        <pc:chgData name="Puneet Agarwal" userId="5598ee11-02e9-4699-9622-e28b7f4b43ef" providerId="ADAL" clId="{E48DF9AC-E2D1-854F-9309-40775AC0F3FC}" dt="2022-02-07T02:07:49.682" v="3855" actId="14100"/>
        <pc:sldMkLst>
          <pc:docMk/>
          <pc:sldMk cId="2168767498" sldId="402"/>
        </pc:sldMkLst>
        <pc:spChg chg="add mod">
          <ac:chgData name="Puneet Agarwal" userId="5598ee11-02e9-4699-9622-e28b7f4b43ef" providerId="ADAL" clId="{E48DF9AC-E2D1-854F-9309-40775AC0F3FC}" dt="2022-02-07T02:05:15.864" v="3715" actId="20577"/>
          <ac:spMkLst>
            <pc:docMk/>
            <pc:sldMk cId="2168767498" sldId="402"/>
            <ac:spMk id="66" creationId="{72084D20-F0C7-D044-A81E-3212486166EF}"/>
          </ac:spMkLst>
        </pc:spChg>
        <pc:spChg chg="add mod">
          <ac:chgData name="Puneet Agarwal" userId="5598ee11-02e9-4699-9622-e28b7f4b43ef" providerId="ADAL" clId="{E48DF9AC-E2D1-854F-9309-40775AC0F3FC}" dt="2022-02-07T02:06:36.506" v="3723" actId="20577"/>
          <ac:spMkLst>
            <pc:docMk/>
            <pc:sldMk cId="2168767498" sldId="402"/>
            <ac:spMk id="69" creationId="{B2735D51-BD1E-4D47-982E-C785433C7A80}"/>
          </ac:spMkLst>
        </pc:spChg>
        <pc:spChg chg="add mod">
          <ac:chgData name="Puneet Agarwal" userId="5598ee11-02e9-4699-9622-e28b7f4b43ef" providerId="ADAL" clId="{E48DF9AC-E2D1-854F-9309-40775AC0F3FC}" dt="2022-02-07T02:06:40.146" v="3724" actId="20577"/>
          <ac:spMkLst>
            <pc:docMk/>
            <pc:sldMk cId="2168767498" sldId="402"/>
            <ac:spMk id="70" creationId="{EB5F0343-206C-0B41-9C68-A49FF314B11A}"/>
          </ac:spMkLst>
        </pc:spChg>
        <pc:spChg chg="add mod">
          <ac:chgData name="Puneet Agarwal" userId="5598ee11-02e9-4699-9622-e28b7f4b43ef" providerId="ADAL" clId="{E48DF9AC-E2D1-854F-9309-40775AC0F3FC}" dt="2022-02-07T02:05:12.093" v="3714"/>
          <ac:spMkLst>
            <pc:docMk/>
            <pc:sldMk cId="2168767498" sldId="402"/>
            <ac:spMk id="74" creationId="{208D72F0-7281-614F-91D2-2ECE872937C9}"/>
          </ac:spMkLst>
        </pc:spChg>
        <pc:spChg chg="add mod">
          <ac:chgData name="Puneet Agarwal" userId="5598ee11-02e9-4699-9622-e28b7f4b43ef" providerId="ADAL" clId="{E48DF9AC-E2D1-854F-9309-40775AC0F3FC}" dt="2022-02-07T02:05:12.093" v="3714"/>
          <ac:spMkLst>
            <pc:docMk/>
            <pc:sldMk cId="2168767498" sldId="402"/>
            <ac:spMk id="75" creationId="{55AEA305-E8FD-0F46-8149-BE31AC14B3F7}"/>
          </ac:spMkLst>
        </pc:spChg>
        <pc:spChg chg="add mod">
          <ac:chgData name="Puneet Agarwal" userId="5598ee11-02e9-4699-9622-e28b7f4b43ef" providerId="ADAL" clId="{E48DF9AC-E2D1-854F-9309-40775AC0F3FC}" dt="2022-02-07T02:07:49.682" v="3855" actId="14100"/>
          <ac:spMkLst>
            <pc:docMk/>
            <pc:sldMk cId="2168767498" sldId="402"/>
            <ac:spMk id="76" creationId="{1C2F885C-A5C5-7246-85EA-446EDEF2289E}"/>
          </ac:spMkLst>
        </pc:spChg>
        <pc:cxnChg chg="add mod">
          <ac:chgData name="Puneet Agarwal" userId="5598ee11-02e9-4699-9622-e28b7f4b43ef" providerId="ADAL" clId="{E48DF9AC-E2D1-854F-9309-40775AC0F3FC}" dt="2022-02-07T02:05:12.093" v="3714"/>
          <ac:cxnSpMkLst>
            <pc:docMk/>
            <pc:sldMk cId="2168767498" sldId="402"/>
            <ac:cxnSpMk id="71" creationId="{1C611AC4-6A49-E049-8030-1FCD9D4E3BC6}"/>
          </ac:cxnSpMkLst>
        </pc:cxnChg>
        <pc:cxnChg chg="add mod">
          <ac:chgData name="Puneet Agarwal" userId="5598ee11-02e9-4699-9622-e28b7f4b43ef" providerId="ADAL" clId="{E48DF9AC-E2D1-854F-9309-40775AC0F3FC}" dt="2022-02-07T02:05:12.093" v="3714"/>
          <ac:cxnSpMkLst>
            <pc:docMk/>
            <pc:sldMk cId="2168767498" sldId="402"/>
            <ac:cxnSpMk id="73" creationId="{63410D8C-7F70-E647-BD06-407EF81B61A4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7T02:11:27.185" v="4013" actId="478"/>
        <pc:sldMkLst>
          <pc:docMk/>
          <pc:sldMk cId="2500880345" sldId="403"/>
        </pc:sldMkLst>
        <pc:spChg chg="mod">
          <ac:chgData name="Puneet Agarwal" userId="5598ee11-02e9-4699-9622-e28b7f4b43ef" providerId="ADAL" clId="{E48DF9AC-E2D1-854F-9309-40775AC0F3FC}" dt="2022-02-07T02:08:24.767" v="3865" actId="20577"/>
          <ac:spMkLst>
            <pc:docMk/>
            <pc:sldMk cId="2500880345" sldId="403"/>
            <ac:spMk id="69" creationId="{B2735D51-BD1E-4D47-982E-C785433C7A80}"/>
          </ac:spMkLst>
        </pc:spChg>
        <pc:spChg chg="del">
          <ac:chgData name="Puneet Agarwal" userId="5598ee11-02e9-4699-9622-e28b7f4b43ef" providerId="ADAL" clId="{E48DF9AC-E2D1-854F-9309-40775AC0F3FC}" dt="2022-02-07T02:11:27.185" v="4013" actId="478"/>
          <ac:spMkLst>
            <pc:docMk/>
            <pc:sldMk cId="2500880345" sldId="403"/>
            <ac:spMk id="72" creationId="{06408F74-C33C-F049-83C8-7BAD01EC04EA}"/>
          </ac:spMkLst>
        </pc:spChg>
        <pc:spChg chg="add mod">
          <ac:chgData name="Puneet Agarwal" userId="5598ee11-02e9-4699-9622-e28b7f4b43ef" providerId="ADAL" clId="{E48DF9AC-E2D1-854F-9309-40775AC0F3FC}" dt="2022-02-07T02:07:26.763" v="3851" actId="14100"/>
          <ac:spMkLst>
            <pc:docMk/>
            <pc:sldMk cId="2500880345" sldId="403"/>
            <ac:spMk id="76" creationId="{B27A0A25-771C-3949-ABA6-6DE79E21284D}"/>
          </ac:spMkLst>
        </pc:spChg>
        <pc:spChg chg="add mod">
          <ac:chgData name="Puneet Agarwal" userId="5598ee11-02e9-4699-9622-e28b7f4b43ef" providerId="ADAL" clId="{E48DF9AC-E2D1-854F-9309-40775AC0F3FC}" dt="2022-02-07T02:07:57.941" v="3857" actId="14100"/>
          <ac:spMkLst>
            <pc:docMk/>
            <pc:sldMk cId="2500880345" sldId="403"/>
            <ac:spMk id="77" creationId="{2DCFBE64-F5CA-D545-BEBF-6F344BDB81E9}"/>
          </ac:spMkLst>
        </pc:spChg>
      </pc:sldChg>
      <pc:sldChg chg="addSp delSp modSp add mod">
        <pc:chgData name="Puneet Agarwal" userId="5598ee11-02e9-4699-9622-e28b7f4b43ef" providerId="ADAL" clId="{E48DF9AC-E2D1-854F-9309-40775AC0F3FC}" dt="2022-02-07T02:11:32.602" v="4014" actId="478"/>
        <pc:sldMkLst>
          <pc:docMk/>
          <pc:sldMk cId="1445592604" sldId="404"/>
        </pc:sldMkLst>
        <pc:spChg chg="mod">
          <ac:chgData name="Puneet Agarwal" userId="5598ee11-02e9-4699-9622-e28b7f4b43ef" providerId="ADAL" clId="{E48DF9AC-E2D1-854F-9309-40775AC0F3FC}" dt="2022-02-07T02:09:20.446" v="3991" actId="14100"/>
          <ac:spMkLst>
            <pc:docMk/>
            <pc:sldMk cId="1445592604" sldId="404"/>
            <ac:spMk id="64" creationId="{7A507CCB-92BC-7648-9811-C4E45A8B26C7}"/>
          </ac:spMkLst>
        </pc:spChg>
        <pc:spChg chg="mod">
          <ac:chgData name="Puneet Agarwal" userId="5598ee11-02e9-4699-9622-e28b7f4b43ef" providerId="ADAL" clId="{E48DF9AC-E2D1-854F-9309-40775AC0F3FC}" dt="2022-02-07T02:11:10.158" v="4012" actId="20577"/>
          <ac:spMkLst>
            <pc:docMk/>
            <pc:sldMk cId="1445592604" sldId="404"/>
            <ac:spMk id="70" creationId="{EB5F0343-206C-0B41-9C68-A49FF314B11A}"/>
          </ac:spMkLst>
        </pc:spChg>
        <pc:spChg chg="del">
          <ac:chgData name="Puneet Agarwal" userId="5598ee11-02e9-4699-9622-e28b7f4b43ef" providerId="ADAL" clId="{E48DF9AC-E2D1-854F-9309-40775AC0F3FC}" dt="2022-02-07T02:11:32.602" v="4014" actId="478"/>
          <ac:spMkLst>
            <pc:docMk/>
            <pc:sldMk cId="1445592604" sldId="404"/>
            <ac:spMk id="72" creationId="{06408F74-C33C-F049-83C8-7BAD01EC04EA}"/>
          </ac:spMkLst>
        </pc:spChg>
        <pc:spChg chg="mod">
          <ac:chgData name="Puneet Agarwal" userId="5598ee11-02e9-4699-9622-e28b7f4b43ef" providerId="ADAL" clId="{E48DF9AC-E2D1-854F-9309-40775AC0F3FC}" dt="2022-02-07T02:09:05.090" v="3943" actId="1035"/>
          <ac:spMkLst>
            <pc:docMk/>
            <pc:sldMk cId="1445592604" sldId="404"/>
            <ac:spMk id="76" creationId="{B27A0A25-771C-3949-ABA6-6DE79E21284D}"/>
          </ac:spMkLst>
        </pc:spChg>
        <pc:spChg chg="mod">
          <ac:chgData name="Puneet Agarwal" userId="5598ee11-02e9-4699-9622-e28b7f4b43ef" providerId="ADAL" clId="{E48DF9AC-E2D1-854F-9309-40775AC0F3FC}" dt="2022-02-07T02:09:31.160" v="3992" actId="1076"/>
          <ac:spMkLst>
            <pc:docMk/>
            <pc:sldMk cId="1445592604" sldId="404"/>
            <ac:spMk id="77" creationId="{2DCFBE64-F5CA-D545-BEBF-6F344BDB81E9}"/>
          </ac:spMkLst>
        </pc:spChg>
        <pc:cxnChg chg="add mod">
          <ac:chgData name="Puneet Agarwal" userId="5598ee11-02e9-4699-9622-e28b7f4b43ef" providerId="ADAL" clId="{E48DF9AC-E2D1-854F-9309-40775AC0F3FC}" dt="2022-02-07T02:11:03.460" v="4006" actId="1036"/>
          <ac:cxnSpMkLst>
            <pc:docMk/>
            <pc:sldMk cId="1445592604" sldId="404"/>
            <ac:cxnSpMk id="78" creationId="{3C348B8C-68DF-E842-A47B-BE263B2BF137}"/>
          </ac:cxnSpMkLst>
        </pc:cxnChg>
      </pc:sldChg>
      <pc:sldChg chg="addSp delSp modSp add mod modAnim">
        <pc:chgData name="Puneet Agarwal" userId="5598ee11-02e9-4699-9622-e28b7f4b43ef" providerId="ADAL" clId="{E48DF9AC-E2D1-854F-9309-40775AC0F3FC}" dt="2022-02-07T02:15:10.853" v="4051"/>
        <pc:sldMkLst>
          <pc:docMk/>
          <pc:sldMk cId="2923203120" sldId="405"/>
        </pc:sldMkLst>
        <pc:spChg chg="del">
          <ac:chgData name="Puneet Agarwal" userId="5598ee11-02e9-4699-9622-e28b7f4b43ef" providerId="ADAL" clId="{E48DF9AC-E2D1-854F-9309-40775AC0F3FC}" dt="2022-02-07T02:12:01.972" v="4017" actId="478"/>
          <ac:spMkLst>
            <pc:docMk/>
            <pc:sldMk cId="2923203120" sldId="405"/>
            <ac:spMk id="64" creationId="{7A507CCB-92BC-7648-9811-C4E45A8B26C7}"/>
          </ac:spMkLst>
        </pc:spChg>
        <pc:spChg chg="add del mod">
          <ac:chgData name="Puneet Agarwal" userId="5598ee11-02e9-4699-9622-e28b7f4b43ef" providerId="ADAL" clId="{E48DF9AC-E2D1-854F-9309-40775AC0F3FC}" dt="2022-02-07T02:13:53.360" v="4020" actId="478"/>
          <ac:spMkLst>
            <pc:docMk/>
            <pc:sldMk cId="2923203120" sldId="405"/>
            <ac:spMk id="72" creationId="{F1A14A7C-5E35-3245-B1FF-5019883BEC6B}"/>
          </ac:spMkLst>
        </pc:spChg>
        <pc:spChg chg="del">
          <ac:chgData name="Puneet Agarwal" userId="5598ee11-02e9-4699-9622-e28b7f4b43ef" providerId="ADAL" clId="{E48DF9AC-E2D1-854F-9309-40775AC0F3FC}" dt="2022-02-07T02:12:04.402" v="4018" actId="478"/>
          <ac:spMkLst>
            <pc:docMk/>
            <pc:sldMk cId="2923203120" sldId="405"/>
            <ac:spMk id="76" creationId="{B27A0A25-771C-3949-ABA6-6DE79E21284D}"/>
          </ac:spMkLst>
        </pc:spChg>
        <pc:spChg chg="del">
          <ac:chgData name="Puneet Agarwal" userId="5598ee11-02e9-4699-9622-e28b7f4b43ef" providerId="ADAL" clId="{E48DF9AC-E2D1-854F-9309-40775AC0F3FC}" dt="2022-02-07T02:12:00.298" v="4016" actId="478"/>
          <ac:spMkLst>
            <pc:docMk/>
            <pc:sldMk cId="2923203120" sldId="405"/>
            <ac:spMk id="77" creationId="{2DCFBE64-F5CA-D545-BEBF-6F344BDB81E9}"/>
          </ac:spMkLst>
        </pc:spChg>
        <pc:spChg chg="add mod">
          <ac:chgData name="Puneet Agarwal" userId="5598ee11-02e9-4699-9622-e28b7f4b43ef" providerId="ADAL" clId="{E48DF9AC-E2D1-854F-9309-40775AC0F3FC}" dt="2022-02-07T02:15:06.538" v="4050" actId="1076"/>
          <ac:spMkLst>
            <pc:docMk/>
            <pc:sldMk cId="2923203120" sldId="405"/>
            <ac:spMk id="79" creationId="{EC318630-5A61-9B41-9957-F513BCF2D3E8}"/>
          </ac:spMkLst>
        </pc:spChg>
      </pc:sldChg>
      <pc:sldChg chg="addSp modSp add mod modAnim">
        <pc:chgData name="Puneet Agarwal" userId="5598ee11-02e9-4699-9622-e28b7f4b43ef" providerId="ADAL" clId="{E48DF9AC-E2D1-854F-9309-40775AC0F3FC}" dt="2022-02-07T02:17:58.243" v="4077" actId="1076"/>
        <pc:sldMkLst>
          <pc:docMk/>
          <pc:sldMk cId="1425518484" sldId="406"/>
        </pc:sldMkLst>
        <pc:spChg chg="add mod">
          <ac:chgData name="Puneet Agarwal" userId="5598ee11-02e9-4699-9622-e28b7f4b43ef" providerId="ADAL" clId="{E48DF9AC-E2D1-854F-9309-40775AC0F3FC}" dt="2022-02-07T02:17:37.115" v="4062" actId="14100"/>
          <ac:spMkLst>
            <pc:docMk/>
            <pc:sldMk cId="1425518484" sldId="406"/>
            <ac:spMk id="64" creationId="{539D4940-808D-384C-A918-6256DB25712E}"/>
          </ac:spMkLst>
        </pc:spChg>
        <pc:spChg chg="add mod">
          <ac:chgData name="Puneet Agarwal" userId="5598ee11-02e9-4699-9622-e28b7f4b43ef" providerId="ADAL" clId="{E48DF9AC-E2D1-854F-9309-40775AC0F3FC}" dt="2022-02-07T02:17:58.243" v="4077" actId="1076"/>
          <ac:spMkLst>
            <pc:docMk/>
            <pc:sldMk cId="1425518484" sldId="406"/>
            <ac:spMk id="72" creationId="{0E1B4C80-5DBD-DE4B-9375-83DED3575C29}"/>
          </ac:spMkLst>
        </pc:spChg>
        <pc:cxnChg chg="add mod">
          <ac:chgData name="Puneet Agarwal" userId="5598ee11-02e9-4699-9622-e28b7f4b43ef" providerId="ADAL" clId="{E48DF9AC-E2D1-854F-9309-40775AC0F3FC}" dt="2022-02-07T02:16:58.062" v="4058" actId="693"/>
          <ac:cxnSpMkLst>
            <pc:docMk/>
            <pc:sldMk cId="1425518484" sldId="406"/>
            <ac:cxnSpMk id="3" creationId="{B01AF2B8-E1A7-3341-A90C-BDFD8144E7F1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7T18:13:50.646" v="4220"/>
        <pc:sldMkLst>
          <pc:docMk/>
          <pc:sldMk cId="3439291630" sldId="407"/>
        </pc:sldMkLst>
        <pc:spChg chg="del">
          <ac:chgData name="Puneet Agarwal" userId="5598ee11-02e9-4699-9622-e28b7f4b43ef" providerId="ADAL" clId="{E48DF9AC-E2D1-854F-9309-40775AC0F3FC}" dt="2022-02-07T02:18:35.937" v="4081" actId="478"/>
          <ac:spMkLst>
            <pc:docMk/>
            <pc:sldMk cId="3439291630" sldId="407"/>
            <ac:spMk id="64" creationId="{539D4940-808D-384C-A918-6256DB25712E}"/>
          </ac:spMkLst>
        </pc:spChg>
        <pc:spChg chg="del">
          <ac:chgData name="Puneet Agarwal" userId="5598ee11-02e9-4699-9622-e28b7f4b43ef" providerId="ADAL" clId="{E48DF9AC-E2D1-854F-9309-40775AC0F3FC}" dt="2022-02-07T02:21:18.209" v="4128" actId="478"/>
          <ac:spMkLst>
            <pc:docMk/>
            <pc:sldMk cId="3439291630" sldId="407"/>
            <ac:spMk id="65" creationId="{C2BC7022-3805-8B4C-A6D2-B917E148022E}"/>
          </ac:spMkLst>
        </pc:spChg>
        <pc:spChg chg="del">
          <ac:chgData name="Puneet Agarwal" userId="5598ee11-02e9-4699-9622-e28b7f4b43ef" providerId="ADAL" clId="{E48DF9AC-E2D1-854F-9309-40775AC0F3FC}" dt="2022-02-07T02:18:38.034" v="4082" actId="478"/>
          <ac:spMkLst>
            <pc:docMk/>
            <pc:sldMk cId="3439291630" sldId="407"/>
            <ac:spMk id="72" creationId="{0E1B4C80-5DBD-DE4B-9375-83DED3575C29}"/>
          </ac:spMkLst>
        </pc:spChg>
        <pc:spChg chg="add mod">
          <ac:chgData name="Puneet Agarwal" userId="5598ee11-02e9-4699-9622-e28b7f4b43ef" providerId="ADAL" clId="{E48DF9AC-E2D1-854F-9309-40775AC0F3FC}" dt="2022-02-07T18:13:50.646" v="4220"/>
          <ac:spMkLst>
            <pc:docMk/>
            <pc:sldMk cId="3439291630" sldId="407"/>
            <ac:spMk id="72" creationId="{114D45CA-6F01-2D4E-89E6-5AE5FC1FEC31}"/>
          </ac:spMkLst>
        </pc:spChg>
        <pc:spChg chg="del">
          <ac:chgData name="Puneet Agarwal" userId="5598ee11-02e9-4699-9622-e28b7f4b43ef" providerId="ADAL" clId="{E48DF9AC-E2D1-854F-9309-40775AC0F3FC}" dt="2022-02-07T02:18:29.919" v="4079" actId="478"/>
          <ac:spMkLst>
            <pc:docMk/>
            <pc:sldMk cId="3439291630" sldId="407"/>
            <ac:spMk id="79" creationId="{EC318630-5A61-9B41-9957-F513BCF2D3E8}"/>
          </ac:spMkLst>
        </pc:spChg>
        <pc:cxnChg chg="add mod">
          <ac:chgData name="Puneet Agarwal" userId="5598ee11-02e9-4699-9622-e28b7f4b43ef" providerId="ADAL" clId="{E48DF9AC-E2D1-854F-9309-40775AC0F3FC}" dt="2022-02-07T02:18:43.058" v="4089" actId="1038"/>
          <ac:cxnSpMkLst>
            <pc:docMk/>
            <pc:sldMk cId="3439291630" sldId="407"/>
            <ac:cxnSpMk id="76" creationId="{DCA0DB66-072C-3C42-84A4-5516A329DF2F}"/>
          </ac:cxnSpMkLst>
        </pc:cxnChg>
        <pc:cxnChg chg="add mod">
          <ac:chgData name="Puneet Agarwal" userId="5598ee11-02e9-4699-9622-e28b7f4b43ef" providerId="ADAL" clId="{E48DF9AC-E2D1-854F-9309-40775AC0F3FC}" dt="2022-02-07T02:18:58.667" v="4092" actId="14100"/>
          <ac:cxnSpMkLst>
            <pc:docMk/>
            <pc:sldMk cId="3439291630" sldId="407"/>
            <ac:cxnSpMk id="77" creationId="{520846AA-2D1D-F144-ABF5-5A779EC16A72}"/>
          </ac:cxnSpMkLst>
        </pc:cxnChg>
        <pc:cxnChg chg="add mod">
          <ac:chgData name="Puneet Agarwal" userId="5598ee11-02e9-4699-9622-e28b7f4b43ef" providerId="ADAL" clId="{E48DF9AC-E2D1-854F-9309-40775AC0F3FC}" dt="2022-02-07T02:19:13.791" v="4096" actId="14100"/>
          <ac:cxnSpMkLst>
            <pc:docMk/>
            <pc:sldMk cId="3439291630" sldId="407"/>
            <ac:cxnSpMk id="80" creationId="{50C714FE-4C78-B642-8D8E-16CF1B176566}"/>
          </ac:cxnSpMkLst>
        </pc:cxnChg>
        <pc:cxnChg chg="add mod">
          <ac:chgData name="Puneet Agarwal" userId="5598ee11-02e9-4699-9622-e28b7f4b43ef" providerId="ADAL" clId="{E48DF9AC-E2D1-854F-9309-40775AC0F3FC}" dt="2022-02-07T02:19:27.436" v="4100" actId="14100"/>
          <ac:cxnSpMkLst>
            <pc:docMk/>
            <pc:sldMk cId="3439291630" sldId="407"/>
            <ac:cxnSpMk id="81" creationId="{FE5C1303-1D1D-2742-8FC0-C01CEBABC7D3}"/>
          </ac:cxnSpMkLst>
        </pc:cxnChg>
        <pc:cxnChg chg="add mod">
          <ac:chgData name="Puneet Agarwal" userId="5598ee11-02e9-4699-9622-e28b7f4b43ef" providerId="ADAL" clId="{E48DF9AC-E2D1-854F-9309-40775AC0F3FC}" dt="2022-02-07T02:19:35.448" v="4103" actId="14100"/>
          <ac:cxnSpMkLst>
            <pc:docMk/>
            <pc:sldMk cId="3439291630" sldId="407"/>
            <ac:cxnSpMk id="82" creationId="{B6A5192E-88B2-D74E-AC38-E220CF8528D1}"/>
          </ac:cxnSpMkLst>
        </pc:cxnChg>
        <pc:cxnChg chg="add mod">
          <ac:chgData name="Puneet Agarwal" userId="5598ee11-02e9-4699-9622-e28b7f4b43ef" providerId="ADAL" clId="{E48DF9AC-E2D1-854F-9309-40775AC0F3FC}" dt="2022-02-07T02:19:49.607" v="4106" actId="14100"/>
          <ac:cxnSpMkLst>
            <pc:docMk/>
            <pc:sldMk cId="3439291630" sldId="407"/>
            <ac:cxnSpMk id="83" creationId="{6C1D778D-BC89-3949-88B5-8C80752F216B}"/>
          </ac:cxnSpMkLst>
        </pc:cxnChg>
        <pc:cxnChg chg="add mod">
          <ac:chgData name="Puneet Agarwal" userId="5598ee11-02e9-4699-9622-e28b7f4b43ef" providerId="ADAL" clId="{E48DF9AC-E2D1-854F-9309-40775AC0F3FC}" dt="2022-02-07T02:20:28.145" v="4110" actId="14100"/>
          <ac:cxnSpMkLst>
            <pc:docMk/>
            <pc:sldMk cId="3439291630" sldId="407"/>
            <ac:cxnSpMk id="84" creationId="{98CCC8FE-E11E-B44D-B6B3-72220881176B}"/>
          </ac:cxnSpMkLst>
        </pc:cxnChg>
        <pc:cxnChg chg="add mod">
          <ac:chgData name="Puneet Agarwal" userId="5598ee11-02e9-4699-9622-e28b7f4b43ef" providerId="ADAL" clId="{E48DF9AC-E2D1-854F-9309-40775AC0F3FC}" dt="2022-02-07T02:20:48.189" v="4118" actId="14100"/>
          <ac:cxnSpMkLst>
            <pc:docMk/>
            <pc:sldMk cId="3439291630" sldId="407"/>
            <ac:cxnSpMk id="85" creationId="{F99C460F-7C7A-B546-9C18-0AD11E3BDC86}"/>
          </ac:cxnSpMkLst>
        </pc:cxnChg>
        <pc:cxnChg chg="add mod">
          <ac:chgData name="Puneet Agarwal" userId="5598ee11-02e9-4699-9622-e28b7f4b43ef" providerId="ADAL" clId="{E48DF9AC-E2D1-854F-9309-40775AC0F3FC}" dt="2022-02-07T02:20:53.147" v="4120" actId="1076"/>
          <ac:cxnSpMkLst>
            <pc:docMk/>
            <pc:sldMk cId="3439291630" sldId="407"/>
            <ac:cxnSpMk id="86" creationId="{C9A9B916-E132-854A-B9B1-62FFBE708182}"/>
          </ac:cxnSpMkLst>
        </pc:cxnChg>
        <pc:cxnChg chg="add mod">
          <ac:chgData name="Puneet Agarwal" userId="5598ee11-02e9-4699-9622-e28b7f4b43ef" providerId="ADAL" clId="{E48DF9AC-E2D1-854F-9309-40775AC0F3FC}" dt="2022-02-07T02:20:58.006" v="4122" actId="1076"/>
          <ac:cxnSpMkLst>
            <pc:docMk/>
            <pc:sldMk cId="3439291630" sldId="407"/>
            <ac:cxnSpMk id="87" creationId="{557EB6AB-5812-024C-9D74-2F506B3D6D45}"/>
          </ac:cxnSpMkLst>
        </pc:cxnChg>
        <pc:cxnChg chg="add mod">
          <ac:chgData name="Puneet Agarwal" userId="5598ee11-02e9-4699-9622-e28b7f4b43ef" providerId="ADAL" clId="{E48DF9AC-E2D1-854F-9309-40775AC0F3FC}" dt="2022-02-07T02:21:08.174" v="4125" actId="14100"/>
          <ac:cxnSpMkLst>
            <pc:docMk/>
            <pc:sldMk cId="3439291630" sldId="407"/>
            <ac:cxnSpMk id="88" creationId="{508D761E-3541-DD4A-8A89-32BEA12E8119}"/>
          </ac:cxnSpMkLst>
        </pc:cxnChg>
        <pc:cxnChg chg="add mod">
          <ac:chgData name="Puneet Agarwal" userId="5598ee11-02e9-4699-9622-e28b7f4b43ef" providerId="ADAL" clId="{E48DF9AC-E2D1-854F-9309-40775AC0F3FC}" dt="2022-02-07T02:21:23.488" v="4130" actId="14100"/>
          <ac:cxnSpMkLst>
            <pc:docMk/>
            <pc:sldMk cId="3439291630" sldId="407"/>
            <ac:cxnSpMk id="89" creationId="{4954E6E0-08B1-954B-A099-CE221FB837D3}"/>
          </ac:cxnSpMkLst>
        </pc:cxnChg>
        <pc:cxnChg chg="add mod">
          <ac:chgData name="Puneet Agarwal" userId="5598ee11-02e9-4699-9622-e28b7f4b43ef" providerId="ADAL" clId="{E48DF9AC-E2D1-854F-9309-40775AC0F3FC}" dt="2022-02-07T02:21:30.498" v="4133" actId="14100"/>
          <ac:cxnSpMkLst>
            <pc:docMk/>
            <pc:sldMk cId="3439291630" sldId="407"/>
            <ac:cxnSpMk id="90" creationId="{B65258BA-1C89-B94B-8ED0-6C0631E3B9F2}"/>
          </ac:cxnSpMkLst>
        </pc:cxnChg>
        <pc:cxnChg chg="add mod">
          <ac:chgData name="Puneet Agarwal" userId="5598ee11-02e9-4699-9622-e28b7f4b43ef" providerId="ADAL" clId="{E48DF9AC-E2D1-854F-9309-40775AC0F3FC}" dt="2022-02-07T02:21:37.560" v="4136" actId="14100"/>
          <ac:cxnSpMkLst>
            <pc:docMk/>
            <pc:sldMk cId="3439291630" sldId="407"/>
            <ac:cxnSpMk id="91" creationId="{22861419-F339-A946-BFE2-88C4346597BD}"/>
          </ac:cxnSpMkLst>
        </pc:cxnChg>
      </pc:sldChg>
      <pc:sldChg chg="addSp modSp add mod">
        <pc:chgData name="Puneet Agarwal" userId="5598ee11-02e9-4699-9622-e28b7f4b43ef" providerId="ADAL" clId="{E48DF9AC-E2D1-854F-9309-40775AC0F3FC}" dt="2022-02-07T18:14:02.457" v="4230" actId="1035"/>
        <pc:sldMkLst>
          <pc:docMk/>
          <pc:sldMk cId="2610852489" sldId="408"/>
        </pc:sldMkLst>
        <pc:spChg chg="add mod">
          <ac:chgData name="Puneet Agarwal" userId="5598ee11-02e9-4699-9622-e28b7f4b43ef" providerId="ADAL" clId="{E48DF9AC-E2D1-854F-9309-40775AC0F3FC}" dt="2022-02-07T18:14:02.457" v="4230" actId="1035"/>
          <ac:spMkLst>
            <pc:docMk/>
            <pc:sldMk cId="2610852489" sldId="408"/>
            <ac:spMk id="72" creationId="{33A85AD5-E467-EA44-8CB4-14830ACEAFCE}"/>
          </ac:spMkLst>
        </pc:spChg>
        <pc:spChg chg="add mod">
          <ac:chgData name="Puneet Agarwal" userId="5598ee11-02e9-4699-9622-e28b7f4b43ef" providerId="ADAL" clId="{E48DF9AC-E2D1-854F-9309-40775AC0F3FC}" dt="2022-02-07T18:13:54.913" v="4221"/>
          <ac:spMkLst>
            <pc:docMk/>
            <pc:sldMk cId="2610852489" sldId="408"/>
            <ac:spMk id="79" creationId="{7DCDEEB0-47B3-CB45-A0FE-1567C1F009E7}"/>
          </ac:spMkLst>
        </pc:spChg>
      </pc:sldChg>
      <pc:sldChg chg="addSp delSp modSp add mod modAnim">
        <pc:chgData name="Puneet Agarwal" userId="5598ee11-02e9-4699-9622-e28b7f4b43ef" providerId="ADAL" clId="{E48DF9AC-E2D1-854F-9309-40775AC0F3FC}" dt="2022-02-07T02:36:49.050" v="4218" actId="20577"/>
        <pc:sldMkLst>
          <pc:docMk/>
          <pc:sldMk cId="4131818833" sldId="434"/>
        </pc:sldMkLst>
        <pc:spChg chg="mod">
          <ac:chgData name="Puneet Agarwal" userId="5598ee11-02e9-4699-9622-e28b7f4b43ef" providerId="ADAL" clId="{E48DF9AC-E2D1-854F-9309-40775AC0F3FC}" dt="2022-02-07T02:35:55.028" v="4211" actId="1076"/>
          <ac:spMkLst>
            <pc:docMk/>
            <pc:sldMk cId="4131818833" sldId="434"/>
            <ac:spMk id="6" creationId="{7B3EF13D-B4AA-2B46-B7E3-F20E93A3A2DA}"/>
          </ac:spMkLst>
        </pc:spChg>
        <pc:spChg chg="add mod">
          <ac:chgData name="Puneet Agarwal" userId="5598ee11-02e9-4699-9622-e28b7f4b43ef" providerId="ADAL" clId="{E48DF9AC-E2D1-854F-9309-40775AC0F3FC}" dt="2022-02-07T02:36:49.050" v="4218" actId="20577"/>
          <ac:spMkLst>
            <pc:docMk/>
            <pc:sldMk cId="4131818833" sldId="434"/>
            <ac:spMk id="11" creationId="{079CD863-B996-2346-A909-7F5D5C8D24EF}"/>
          </ac:spMkLst>
        </pc:spChg>
        <pc:spChg chg="mod">
          <ac:chgData name="Puneet Agarwal" userId="5598ee11-02e9-4699-9622-e28b7f4b43ef" providerId="ADAL" clId="{E48DF9AC-E2D1-854F-9309-40775AC0F3FC}" dt="2022-02-07T02:36:22.983" v="4213" actId="20577"/>
          <ac:spMkLst>
            <pc:docMk/>
            <pc:sldMk cId="4131818833" sldId="434"/>
            <ac:spMk id="12" creationId="{AE58BABF-6FB3-8B4F-9897-FB536648D917}"/>
          </ac:spMkLst>
        </pc:spChg>
        <pc:graphicFrameChg chg="del">
          <ac:chgData name="Puneet Agarwal" userId="5598ee11-02e9-4699-9622-e28b7f4b43ef" providerId="ADAL" clId="{E48DF9AC-E2D1-854F-9309-40775AC0F3FC}" dt="2022-02-07T02:35:35.369" v="4206" actId="478"/>
          <ac:graphicFrameMkLst>
            <pc:docMk/>
            <pc:sldMk cId="4131818833" sldId="434"/>
            <ac:graphicFrameMk id="9" creationId="{3348A3B0-23ED-9C40-8EC3-963A2FB18E86}"/>
          </ac:graphicFrameMkLst>
        </pc:graphicFrameChg>
        <pc:cxnChg chg="del">
          <ac:chgData name="Puneet Agarwal" userId="5598ee11-02e9-4699-9622-e28b7f4b43ef" providerId="ADAL" clId="{E48DF9AC-E2D1-854F-9309-40775AC0F3FC}" dt="2022-02-07T02:35:40.296" v="4209" actId="478"/>
          <ac:cxnSpMkLst>
            <pc:docMk/>
            <pc:sldMk cId="4131818833" sldId="434"/>
            <ac:cxnSpMk id="3" creationId="{8F092E00-A7E7-714B-A675-1C263378ABF3}"/>
          </ac:cxnSpMkLst>
        </pc:cxnChg>
        <pc:cxnChg chg="del">
          <ac:chgData name="Puneet Agarwal" userId="5598ee11-02e9-4699-9622-e28b7f4b43ef" providerId="ADAL" clId="{E48DF9AC-E2D1-854F-9309-40775AC0F3FC}" dt="2022-02-07T02:35:38.471" v="4208" actId="478"/>
          <ac:cxnSpMkLst>
            <pc:docMk/>
            <pc:sldMk cId="4131818833" sldId="434"/>
            <ac:cxnSpMk id="8" creationId="{66AFB5B6-4827-F54E-8222-A6E70BA6B580}"/>
          </ac:cxnSpMkLst>
        </pc:cxnChg>
        <pc:cxnChg chg="del">
          <ac:chgData name="Puneet Agarwal" userId="5598ee11-02e9-4699-9622-e28b7f4b43ef" providerId="ADAL" clId="{E48DF9AC-E2D1-854F-9309-40775AC0F3FC}" dt="2022-02-07T02:35:37.015" v="4207" actId="478"/>
          <ac:cxnSpMkLst>
            <pc:docMk/>
            <pc:sldMk cId="4131818833" sldId="434"/>
            <ac:cxnSpMk id="10" creationId="{18565A06-9AB2-9C44-ADB3-74F53A704C37}"/>
          </ac:cxnSpMkLst>
        </pc:cxnChg>
      </pc:sldChg>
      <pc:sldChg chg="addSp modSp add mod">
        <pc:chgData name="Puneet Agarwal" userId="5598ee11-02e9-4699-9622-e28b7f4b43ef" providerId="ADAL" clId="{E48DF9AC-E2D1-854F-9309-40775AC0F3FC}" dt="2022-02-07T18:27:24.797" v="4295" actId="207"/>
        <pc:sldMkLst>
          <pc:docMk/>
          <pc:sldMk cId="152685163" sldId="435"/>
        </pc:sldMkLst>
        <pc:spChg chg="add mod">
          <ac:chgData name="Puneet Agarwal" userId="5598ee11-02e9-4699-9622-e28b7f4b43ef" providerId="ADAL" clId="{E48DF9AC-E2D1-854F-9309-40775AC0F3FC}" dt="2022-02-07T18:27:24.797" v="4295" actId="207"/>
          <ac:spMkLst>
            <pc:docMk/>
            <pc:sldMk cId="152685163" sldId="435"/>
            <ac:spMk id="2" creationId="{F2A58D4F-D38A-2545-A6BB-4FB17728BEA6}"/>
          </ac:spMkLst>
        </pc:spChg>
        <pc:spChg chg="add mod">
          <ac:chgData name="Puneet Agarwal" userId="5598ee11-02e9-4699-9622-e28b7f4b43ef" providerId="ADAL" clId="{E48DF9AC-E2D1-854F-9309-40775AC0F3FC}" dt="2022-02-07T18:26:31.730" v="4287" actId="207"/>
          <ac:spMkLst>
            <pc:docMk/>
            <pc:sldMk cId="152685163" sldId="435"/>
            <ac:spMk id="92" creationId="{C8F8CD44-9589-B14A-9C87-83A334EB310D}"/>
          </ac:spMkLst>
        </pc:spChg>
      </pc:sldChg>
      <pc:sldChg chg="add del">
        <pc:chgData name="Puneet Agarwal" userId="5598ee11-02e9-4699-9622-e28b7f4b43ef" providerId="ADAL" clId="{E48DF9AC-E2D1-854F-9309-40775AC0F3FC}" dt="2022-02-07T02:36:57.900" v="4219" actId="2696"/>
        <pc:sldMkLst>
          <pc:docMk/>
          <pc:sldMk cId="572311378" sldId="435"/>
        </pc:sldMkLst>
      </pc:sldChg>
      <pc:sldChg chg="addSp delSp modSp add mod">
        <pc:chgData name="Puneet Agarwal" userId="5598ee11-02e9-4699-9622-e28b7f4b43ef" providerId="ADAL" clId="{E48DF9AC-E2D1-854F-9309-40775AC0F3FC}" dt="2022-02-07T18:48:06.846" v="4526" actId="478"/>
        <pc:sldMkLst>
          <pc:docMk/>
          <pc:sldMk cId="3460629513" sldId="436"/>
        </pc:sldMkLst>
        <pc:spChg chg="del">
          <ac:chgData name="Puneet Agarwal" userId="5598ee11-02e9-4699-9622-e28b7f4b43ef" providerId="ADAL" clId="{E48DF9AC-E2D1-854F-9309-40775AC0F3FC}" dt="2022-02-07T18:28:05.084" v="4297" actId="478"/>
          <ac:spMkLst>
            <pc:docMk/>
            <pc:sldMk cId="3460629513" sldId="436"/>
            <ac:spMk id="2" creationId="{F2A58D4F-D38A-2545-A6BB-4FB17728BEA6}"/>
          </ac:spMkLst>
        </pc:spChg>
        <pc:spChg chg="del mod">
          <ac:chgData name="Puneet Agarwal" userId="5598ee11-02e9-4699-9622-e28b7f4b43ef" providerId="ADAL" clId="{E48DF9AC-E2D1-854F-9309-40775AC0F3FC}" dt="2022-02-07T18:31:57.150" v="4350" actId="478"/>
          <ac:spMkLst>
            <pc:docMk/>
            <pc:sldMk cId="3460629513" sldId="436"/>
            <ac:spMk id="66" creationId="{72084D20-F0C7-D044-A81E-3212486166EF}"/>
          </ac:spMkLst>
        </pc:spChg>
        <pc:spChg chg="del mod">
          <ac:chgData name="Puneet Agarwal" userId="5598ee11-02e9-4699-9622-e28b7f4b43ef" providerId="ADAL" clId="{E48DF9AC-E2D1-854F-9309-40775AC0F3FC}" dt="2022-02-07T18:31:57.150" v="4350" actId="478"/>
          <ac:spMkLst>
            <pc:docMk/>
            <pc:sldMk cId="3460629513" sldId="436"/>
            <ac:spMk id="69" creationId="{B2735D51-BD1E-4D47-982E-C785433C7A80}"/>
          </ac:spMkLst>
        </pc:spChg>
        <pc:spChg chg="del mod">
          <ac:chgData name="Puneet Agarwal" userId="5598ee11-02e9-4699-9622-e28b7f4b43ef" providerId="ADAL" clId="{E48DF9AC-E2D1-854F-9309-40775AC0F3FC}" dt="2022-02-07T18:31:57.150" v="4350" actId="478"/>
          <ac:spMkLst>
            <pc:docMk/>
            <pc:sldMk cId="3460629513" sldId="436"/>
            <ac:spMk id="70" creationId="{EB5F0343-206C-0B41-9C68-A49FF314B11A}"/>
          </ac:spMkLst>
        </pc:spChg>
        <pc:spChg chg="del mod">
          <ac:chgData name="Puneet Agarwal" userId="5598ee11-02e9-4699-9622-e28b7f4b43ef" providerId="ADAL" clId="{E48DF9AC-E2D1-854F-9309-40775AC0F3FC}" dt="2022-02-07T18:48:06.846" v="4526" actId="478"/>
          <ac:spMkLst>
            <pc:docMk/>
            <pc:sldMk cId="3460629513" sldId="436"/>
            <ac:spMk id="72" creationId="{33A85AD5-E467-EA44-8CB4-14830ACEAFCE}"/>
          </ac:spMkLst>
        </pc:spChg>
        <pc:spChg chg="del mod">
          <ac:chgData name="Puneet Agarwal" userId="5598ee11-02e9-4699-9622-e28b7f4b43ef" providerId="ADAL" clId="{E48DF9AC-E2D1-854F-9309-40775AC0F3FC}" dt="2022-02-07T18:31:57.150" v="4350" actId="478"/>
          <ac:spMkLst>
            <pc:docMk/>
            <pc:sldMk cId="3460629513" sldId="436"/>
            <ac:spMk id="74" creationId="{208D72F0-7281-614F-91D2-2ECE872937C9}"/>
          </ac:spMkLst>
        </pc:spChg>
        <pc:spChg chg="del mod">
          <ac:chgData name="Puneet Agarwal" userId="5598ee11-02e9-4699-9622-e28b7f4b43ef" providerId="ADAL" clId="{E48DF9AC-E2D1-854F-9309-40775AC0F3FC}" dt="2022-02-07T18:31:57.150" v="4350" actId="478"/>
          <ac:spMkLst>
            <pc:docMk/>
            <pc:sldMk cId="3460629513" sldId="436"/>
            <ac:spMk id="75" creationId="{55AEA305-E8FD-0F46-8149-BE31AC14B3F7}"/>
          </ac:spMkLst>
        </pc:spChg>
        <pc:spChg chg="add mod">
          <ac:chgData name="Puneet Agarwal" userId="5598ee11-02e9-4699-9622-e28b7f4b43ef" providerId="ADAL" clId="{E48DF9AC-E2D1-854F-9309-40775AC0F3FC}" dt="2022-02-07T18:32:04.419" v="4351" actId="1076"/>
          <ac:spMkLst>
            <pc:docMk/>
            <pc:sldMk cId="3460629513" sldId="436"/>
            <ac:spMk id="99" creationId="{5F6CFC1F-B3F4-4544-A348-EFB56751BA4C}"/>
          </ac:spMkLst>
        </pc:spChg>
        <pc:spChg chg="add mod">
          <ac:chgData name="Puneet Agarwal" userId="5598ee11-02e9-4699-9622-e28b7f4b43ef" providerId="ADAL" clId="{E48DF9AC-E2D1-854F-9309-40775AC0F3FC}" dt="2022-02-07T18:32:04.419" v="4351" actId="1076"/>
          <ac:spMkLst>
            <pc:docMk/>
            <pc:sldMk cId="3460629513" sldId="436"/>
            <ac:spMk id="100" creationId="{1901132A-CA6C-A847-A7FA-E9F98D11F6B2}"/>
          </ac:spMkLst>
        </pc:spChg>
        <pc:spChg chg="add mod">
          <ac:chgData name="Puneet Agarwal" userId="5598ee11-02e9-4699-9622-e28b7f4b43ef" providerId="ADAL" clId="{E48DF9AC-E2D1-854F-9309-40775AC0F3FC}" dt="2022-02-07T18:32:04.419" v="4351" actId="1076"/>
          <ac:spMkLst>
            <pc:docMk/>
            <pc:sldMk cId="3460629513" sldId="436"/>
            <ac:spMk id="101" creationId="{4EC67A8D-43AD-324F-9E2D-3378C2C67601}"/>
          </ac:spMkLst>
        </pc:spChg>
        <pc:spChg chg="add mod">
          <ac:chgData name="Puneet Agarwal" userId="5598ee11-02e9-4699-9622-e28b7f4b43ef" providerId="ADAL" clId="{E48DF9AC-E2D1-854F-9309-40775AC0F3FC}" dt="2022-02-07T18:32:04.419" v="4351" actId="1076"/>
          <ac:spMkLst>
            <pc:docMk/>
            <pc:sldMk cId="3460629513" sldId="436"/>
            <ac:spMk id="102" creationId="{C4BE8DF0-E443-7448-B598-6E2722190098}"/>
          </ac:spMkLst>
        </pc:spChg>
        <pc:spChg chg="add mod">
          <ac:chgData name="Puneet Agarwal" userId="5598ee11-02e9-4699-9622-e28b7f4b43ef" providerId="ADAL" clId="{E48DF9AC-E2D1-854F-9309-40775AC0F3FC}" dt="2022-02-07T18:32:04.419" v="4351" actId="1076"/>
          <ac:spMkLst>
            <pc:docMk/>
            <pc:sldMk cId="3460629513" sldId="436"/>
            <ac:spMk id="103" creationId="{35B0BD25-16E0-8047-8D11-F4AEA342C246}"/>
          </ac:spMkLst>
        </pc:spChg>
        <pc:spChg chg="add mod">
          <ac:chgData name="Puneet Agarwal" userId="5598ee11-02e9-4699-9622-e28b7f4b43ef" providerId="ADAL" clId="{E48DF9AC-E2D1-854F-9309-40775AC0F3FC}" dt="2022-02-07T18:32:17.916" v="4362" actId="1076"/>
          <ac:spMkLst>
            <pc:docMk/>
            <pc:sldMk cId="3460629513" sldId="436"/>
            <ac:spMk id="104" creationId="{680B8D06-2117-CA47-B708-F578E944B379}"/>
          </ac:spMkLst>
        </pc:spChg>
        <pc:spChg chg="add mod">
          <ac:chgData name="Puneet Agarwal" userId="5598ee11-02e9-4699-9622-e28b7f4b43ef" providerId="ADAL" clId="{E48DF9AC-E2D1-854F-9309-40775AC0F3FC}" dt="2022-02-07T18:32:36.575" v="4368" actId="20577"/>
          <ac:spMkLst>
            <pc:docMk/>
            <pc:sldMk cId="3460629513" sldId="436"/>
            <ac:spMk id="105" creationId="{723C92E4-7600-3A47-8E6A-5F9FFFF7B0CF}"/>
          </ac:spMkLst>
        </pc:spChg>
        <pc:spChg chg="add del mod">
          <ac:chgData name="Puneet Agarwal" userId="5598ee11-02e9-4699-9622-e28b7f4b43ef" providerId="ADAL" clId="{E48DF9AC-E2D1-854F-9309-40775AC0F3FC}" dt="2022-02-07T18:46:53.561" v="4514" actId="478"/>
          <ac:spMkLst>
            <pc:docMk/>
            <pc:sldMk cId="3460629513" sldId="436"/>
            <ac:spMk id="106" creationId="{1620283B-D5C9-EF4D-8E48-38A70445DB52}"/>
          </ac:spMkLst>
        </pc:spChg>
        <pc:spChg chg="add mod">
          <ac:chgData name="Puneet Agarwal" userId="5598ee11-02e9-4699-9622-e28b7f4b43ef" providerId="ADAL" clId="{E48DF9AC-E2D1-854F-9309-40775AC0F3FC}" dt="2022-02-07T18:46:54.355" v="4515"/>
          <ac:spMkLst>
            <pc:docMk/>
            <pc:sldMk cId="3460629513" sldId="436"/>
            <ac:spMk id="107" creationId="{51B923DF-5924-084D-A549-12DA15E8EA18}"/>
          </ac:spMkLst>
        </pc:spChg>
        <pc:spChg chg="add del mod">
          <ac:chgData name="Puneet Agarwal" userId="5598ee11-02e9-4699-9622-e28b7f4b43ef" providerId="ADAL" clId="{E48DF9AC-E2D1-854F-9309-40775AC0F3FC}" dt="2022-02-07T18:46:56.970" v="4516" actId="478"/>
          <ac:spMkLst>
            <pc:docMk/>
            <pc:sldMk cId="3460629513" sldId="436"/>
            <ac:spMk id="108" creationId="{6062BAD6-FABE-EA47-8230-8D01B4745694}"/>
          </ac:spMkLst>
        </pc:spChg>
        <pc:spChg chg="add del mod">
          <ac:chgData name="Puneet Agarwal" userId="5598ee11-02e9-4699-9622-e28b7f4b43ef" providerId="ADAL" clId="{E48DF9AC-E2D1-854F-9309-40775AC0F3FC}" dt="2022-02-07T18:46:58.223" v="4517" actId="478"/>
          <ac:spMkLst>
            <pc:docMk/>
            <pc:sldMk cId="3460629513" sldId="436"/>
            <ac:spMk id="109" creationId="{B502C86F-F837-BF41-AE9B-50063AFF09F9}"/>
          </ac:spMkLst>
        </pc:spChg>
        <pc:cxnChg chg="del mod">
          <ac:chgData name="Puneet Agarwal" userId="5598ee11-02e9-4699-9622-e28b7f4b43ef" providerId="ADAL" clId="{E48DF9AC-E2D1-854F-9309-40775AC0F3FC}" dt="2022-02-07T18:31:57.150" v="4350" actId="478"/>
          <ac:cxnSpMkLst>
            <pc:docMk/>
            <pc:sldMk cId="3460629513" sldId="436"/>
            <ac:cxnSpMk id="71" creationId="{1C611AC4-6A49-E049-8030-1FCD9D4E3BC6}"/>
          </ac:cxnSpMkLst>
        </pc:cxnChg>
        <pc:cxnChg chg="del mod">
          <ac:chgData name="Puneet Agarwal" userId="5598ee11-02e9-4699-9622-e28b7f4b43ef" providerId="ADAL" clId="{E48DF9AC-E2D1-854F-9309-40775AC0F3FC}" dt="2022-02-07T18:31:57.150" v="4350" actId="478"/>
          <ac:cxnSpMkLst>
            <pc:docMk/>
            <pc:sldMk cId="3460629513" sldId="436"/>
            <ac:cxnSpMk id="73" creationId="{63410D8C-7F70-E647-BD06-407EF81B61A4}"/>
          </ac:cxnSpMkLst>
        </pc:cxnChg>
        <pc:cxnChg chg="add mod">
          <ac:chgData name="Puneet Agarwal" userId="5598ee11-02e9-4699-9622-e28b7f4b43ef" providerId="ADAL" clId="{E48DF9AC-E2D1-854F-9309-40775AC0F3FC}" dt="2022-02-07T18:32:04.419" v="4351" actId="1076"/>
          <ac:cxnSpMkLst>
            <pc:docMk/>
            <pc:sldMk cId="3460629513" sldId="436"/>
            <ac:cxnSpMk id="93" creationId="{71E6C0EA-A2CA-2648-85A6-C5D321C8D825}"/>
          </ac:cxnSpMkLst>
        </pc:cxnChg>
        <pc:cxnChg chg="add mod">
          <ac:chgData name="Puneet Agarwal" userId="5598ee11-02e9-4699-9622-e28b7f4b43ef" providerId="ADAL" clId="{E48DF9AC-E2D1-854F-9309-40775AC0F3FC}" dt="2022-02-07T18:32:04.419" v="4351" actId="1076"/>
          <ac:cxnSpMkLst>
            <pc:docMk/>
            <pc:sldMk cId="3460629513" sldId="436"/>
            <ac:cxnSpMk id="94" creationId="{EBE7EB1B-A0A5-B84F-A9A2-66D0B76F92B9}"/>
          </ac:cxnSpMkLst>
        </pc:cxnChg>
        <pc:cxnChg chg="add mod">
          <ac:chgData name="Puneet Agarwal" userId="5598ee11-02e9-4699-9622-e28b7f4b43ef" providerId="ADAL" clId="{E48DF9AC-E2D1-854F-9309-40775AC0F3FC}" dt="2022-02-07T18:32:04.419" v="4351" actId="1076"/>
          <ac:cxnSpMkLst>
            <pc:docMk/>
            <pc:sldMk cId="3460629513" sldId="436"/>
            <ac:cxnSpMk id="95" creationId="{D2D40B7E-715B-6C42-A334-C2F00F700E3D}"/>
          </ac:cxnSpMkLst>
        </pc:cxnChg>
        <pc:cxnChg chg="add mod">
          <ac:chgData name="Puneet Agarwal" userId="5598ee11-02e9-4699-9622-e28b7f4b43ef" providerId="ADAL" clId="{E48DF9AC-E2D1-854F-9309-40775AC0F3FC}" dt="2022-02-07T18:32:04.419" v="4351" actId="1076"/>
          <ac:cxnSpMkLst>
            <pc:docMk/>
            <pc:sldMk cId="3460629513" sldId="436"/>
            <ac:cxnSpMk id="96" creationId="{49698457-B8FA-E742-8938-E7092227FA9E}"/>
          </ac:cxnSpMkLst>
        </pc:cxnChg>
        <pc:cxnChg chg="add mod">
          <ac:chgData name="Puneet Agarwal" userId="5598ee11-02e9-4699-9622-e28b7f4b43ef" providerId="ADAL" clId="{E48DF9AC-E2D1-854F-9309-40775AC0F3FC}" dt="2022-02-07T18:32:04.419" v="4351" actId="1076"/>
          <ac:cxnSpMkLst>
            <pc:docMk/>
            <pc:sldMk cId="3460629513" sldId="436"/>
            <ac:cxnSpMk id="97" creationId="{DA19BA1E-C237-034E-A590-9073E077F30E}"/>
          </ac:cxnSpMkLst>
        </pc:cxnChg>
        <pc:cxnChg chg="add mod">
          <ac:chgData name="Puneet Agarwal" userId="5598ee11-02e9-4699-9622-e28b7f4b43ef" providerId="ADAL" clId="{E48DF9AC-E2D1-854F-9309-40775AC0F3FC}" dt="2022-02-07T18:32:04.419" v="4351" actId="1076"/>
          <ac:cxnSpMkLst>
            <pc:docMk/>
            <pc:sldMk cId="3460629513" sldId="436"/>
            <ac:cxnSpMk id="98" creationId="{4BD2E623-BDD8-3E43-81E4-86305069A9A2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7T18:48:10.407" v="4527" actId="478"/>
        <pc:sldMkLst>
          <pc:docMk/>
          <pc:sldMk cId="3280120997" sldId="437"/>
        </pc:sldMkLst>
        <pc:spChg chg="del">
          <ac:chgData name="Puneet Agarwal" userId="5598ee11-02e9-4699-9622-e28b7f4b43ef" providerId="ADAL" clId="{E48DF9AC-E2D1-854F-9309-40775AC0F3FC}" dt="2022-02-07T18:48:10.407" v="4527" actId="478"/>
          <ac:spMkLst>
            <pc:docMk/>
            <pc:sldMk cId="3280120997" sldId="437"/>
            <ac:spMk id="72" creationId="{33A85AD5-E467-EA44-8CB4-14830ACEAFCE}"/>
          </ac:spMkLst>
        </pc:spChg>
        <pc:spChg chg="add del mod">
          <ac:chgData name="Puneet Agarwal" userId="5598ee11-02e9-4699-9622-e28b7f4b43ef" providerId="ADAL" clId="{E48DF9AC-E2D1-854F-9309-40775AC0F3FC}" dt="2022-02-07T18:35:31.849" v="4402" actId="1036"/>
          <ac:spMkLst>
            <pc:docMk/>
            <pc:sldMk cId="3280120997" sldId="437"/>
            <ac:spMk id="79" creationId="{7DCDEEB0-47B3-CB45-A0FE-1567C1F009E7}"/>
          </ac:spMkLst>
        </pc:spChg>
        <pc:spChg chg="mod">
          <ac:chgData name="Puneet Agarwal" userId="5598ee11-02e9-4699-9622-e28b7f4b43ef" providerId="ADAL" clId="{E48DF9AC-E2D1-854F-9309-40775AC0F3FC}" dt="2022-02-07T18:35:07.177" v="4398" actId="1036"/>
          <ac:spMkLst>
            <pc:docMk/>
            <pc:sldMk cId="3280120997" sldId="437"/>
            <ac:spMk id="92" creationId="{C8F8CD44-9589-B14A-9C87-83A334EB310D}"/>
          </ac:spMkLst>
        </pc:spChg>
        <pc:spChg chg="del">
          <ac:chgData name="Puneet Agarwal" userId="5598ee11-02e9-4699-9622-e28b7f4b43ef" providerId="ADAL" clId="{E48DF9AC-E2D1-854F-9309-40775AC0F3FC}" dt="2022-02-07T18:46:46.599" v="4511" actId="478"/>
          <ac:spMkLst>
            <pc:docMk/>
            <pc:sldMk cId="3280120997" sldId="437"/>
            <ac:spMk id="106" creationId="{1620283B-D5C9-EF4D-8E48-38A70445DB52}"/>
          </ac:spMkLst>
        </pc:spChg>
        <pc:spChg chg="add del mod">
          <ac:chgData name="Puneet Agarwal" userId="5598ee11-02e9-4699-9622-e28b7f4b43ef" providerId="ADAL" clId="{E48DF9AC-E2D1-854F-9309-40775AC0F3FC}" dt="2022-02-07T18:46:48.521" v="4512" actId="478"/>
          <ac:spMkLst>
            <pc:docMk/>
            <pc:sldMk cId="3280120997" sldId="437"/>
            <ac:spMk id="107" creationId="{708D371B-AB31-9547-9D4E-C0806BEB68DC}"/>
          </ac:spMkLst>
        </pc:spChg>
        <pc:spChg chg="add mod">
          <ac:chgData name="Puneet Agarwal" userId="5598ee11-02e9-4699-9622-e28b7f4b43ef" providerId="ADAL" clId="{E48DF9AC-E2D1-854F-9309-40775AC0F3FC}" dt="2022-02-07T18:46:49.383" v="4513"/>
          <ac:spMkLst>
            <pc:docMk/>
            <pc:sldMk cId="3280120997" sldId="437"/>
            <ac:spMk id="108" creationId="{1ADC0B67-67C6-394E-AC2C-FDA2A2313969}"/>
          </ac:spMkLst>
        </pc:spChg>
        <pc:spChg chg="add del mod">
          <ac:chgData name="Puneet Agarwal" userId="5598ee11-02e9-4699-9622-e28b7f4b43ef" providerId="ADAL" clId="{E48DF9AC-E2D1-854F-9309-40775AC0F3FC}" dt="2022-02-07T18:47:02.197" v="4519" actId="478"/>
          <ac:spMkLst>
            <pc:docMk/>
            <pc:sldMk cId="3280120997" sldId="437"/>
            <ac:spMk id="109" creationId="{402953E2-A8D0-BA4E-81C0-8A7E8474BBBF}"/>
          </ac:spMkLst>
        </pc:spChg>
        <pc:spChg chg="add del mod">
          <ac:chgData name="Puneet Agarwal" userId="5598ee11-02e9-4699-9622-e28b7f4b43ef" providerId="ADAL" clId="{E48DF9AC-E2D1-854F-9309-40775AC0F3FC}" dt="2022-02-07T18:47:03.461" v="4520" actId="478"/>
          <ac:spMkLst>
            <pc:docMk/>
            <pc:sldMk cId="3280120997" sldId="437"/>
            <ac:spMk id="110" creationId="{1A0FF10F-AEB4-7246-9A54-78C91C2BD32C}"/>
          </ac:spMkLst>
        </pc:spChg>
        <pc:cxnChg chg="del mod">
          <ac:chgData name="Puneet Agarwal" userId="5598ee11-02e9-4699-9622-e28b7f4b43ef" providerId="ADAL" clId="{E48DF9AC-E2D1-854F-9309-40775AC0F3FC}" dt="2022-02-07T18:34:26.142" v="4380" actId="478"/>
          <ac:cxnSpMkLst>
            <pc:docMk/>
            <pc:sldMk cId="3280120997" sldId="437"/>
            <ac:cxnSpMk id="3" creationId="{B01AF2B8-E1A7-3341-A90C-BDFD8144E7F1}"/>
          </ac:cxnSpMkLst>
        </pc:cxnChg>
        <pc:cxnChg chg="mod">
          <ac:chgData name="Puneet Agarwal" userId="5598ee11-02e9-4699-9622-e28b7f4b43ef" providerId="ADAL" clId="{E48DF9AC-E2D1-854F-9309-40775AC0F3FC}" dt="2022-02-07T18:34:10.794" v="4374" actId="1076"/>
          <ac:cxnSpMkLst>
            <pc:docMk/>
            <pc:sldMk cId="3280120997" sldId="437"/>
            <ac:cxnSpMk id="63" creationId="{A179036D-C3DE-8942-A6BD-D029815BF8BD}"/>
          </ac:cxnSpMkLst>
        </pc:cxnChg>
        <pc:cxnChg chg="del">
          <ac:chgData name="Puneet Agarwal" userId="5598ee11-02e9-4699-9622-e28b7f4b43ef" providerId="ADAL" clId="{E48DF9AC-E2D1-854F-9309-40775AC0F3FC}" dt="2022-02-07T18:34:32.758" v="4384" actId="478"/>
          <ac:cxnSpMkLst>
            <pc:docMk/>
            <pc:sldMk cId="3280120997" sldId="437"/>
            <ac:cxnSpMk id="76" creationId="{DCA0DB66-072C-3C42-84A4-5516A329DF2F}"/>
          </ac:cxnSpMkLst>
        </pc:cxnChg>
        <pc:cxnChg chg="del mod">
          <ac:chgData name="Puneet Agarwal" userId="5598ee11-02e9-4699-9622-e28b7f4b43ef" providerId="ADAL" clId="{E48DF9AC-E2D1-854F-9309-40775AC0F3FC}" dt="2022-02-07T18:34:33.975" v="4385" actId="478"/>
          <ac:cxnSpMkLst>
            <pc:docMk/>
            <pc:sldMk cId="3280120997" sldId="437"/>
            <ac:cxnSpMk id="77" creationId="{520846AA-2D1D-F144-ABF5-5A779EC16A72}"/>
          </ac:cxnSpMkLst>
        </pc:cxnChg>
        <pc:cxnChg chg="del">
          <ac:chgData name="Puneet Agarwal" userId="5598ee11-02e9-4699-9622-e28b7f4b43ef" providerId="ADAL" clId="{E48DF9AC-E2D1-854F-9309-40775AC0F3FC}" dt="2022-02-07T18:35:20.584" v="4400" actId="478"/>
          <ac:cxnSpMkLst>
            <pc:docMk/>
            <pc:sldMk cId="3280120997" sldId="437"/>
            <ac:cxnSpMk id="78" creationId="{3C348B8C-68DF-E842-A47B-BE263B2BF137}"/>
          </ac:cxnSpMkLst>
        </pc:cxnChg>
        <pc:cxnChg chg="del mod">
          <ac:chgData name="Puneet Agarwal" userId="5598ee11-02e9-4699-9622-e28b7f4b43ef" providerId="ADAL" clId="{E48DF9AC-E2D1-854F-9309-40775AC0F3FC}" dt="2022-02-07T18:34:35.125" v="4386" actId="478"/>
          <ac:cxnSpMkLst>
            <pc:docMk/>
            <pc:sldMk cId="3280120997" sldId="437"/>
            <ac:cxnSpMk id="80" creationId="{50C714FE-4C78-B642-8D8E-16CF1B176566}"/>
          </ac:cxnSpMkLst>
        </pc:cxnChg>
        <pc:cxnChg chg="del mod">
          <ac:chgData name="Puneet Agarwal" userId="5598ee11-02e9-4699-9622-e28b7f4b43ef" providerId="ADAL" clId="{E48DF9AC-E2D1-854F-9309-40775AC0F3FC}" dt="2022-02-07T18:34:39.626" v="4389" actId="478"/>
          <ac:cxnSpMkLst>
            <pc:docMk/>
            <pc:sldMk cId="3280120997" sldId="437"/>
            <ac:cxnSpMk id="81" creationId="{FE5C1303-1D1D-2742-8FC0-C01CEBABC7D3}"/>
          </ac:cxnSpMkLst>
        </pc:cxnChg>
        <pc:cxnChg chg="del mod">
          <ac:chgData name="Puneet Agarwal" userId="5598ee11-02e9-4699-9622-e28b7f4b43ef" providerId="ADAL" clId="{E48DF9AC-E2D1-854F-9309-40775AC0F3FC}" dt="2022-02-07T18:34:38.204" v="4388" actId="478"/>
          <ac:cxnSpMkLst>
            <pc:docMk/>
            <pc:sldMk cId="3280120997" sldId="437"/>
            <ac:cxnSpMk id="82" creationId="{B6A5192E-88B2-D74E-AC38-E220CF8528D1}"/>
          </ac:cxnSpMkLst>
        </pc:cxnChg>
        <pc:cxnChg chg="del">
          <ac:chgData name="Puneet Agarwal" userId="5598ee11-02e9-4699-9622-e28b7f4b43ef" providerId="ADAL" clId="{E48DF9AC-E2D1-854F-9309-40775AC0F3FC}" dt="2022-02-07T18:34:36.982" v="4387" actId="478"/>
          <ac:cxnSpMkLst>
            <pc:docMk/>
            <pc:sldMk cId="3280120997" sldId="437"/>
            <ac:cxnSpMk id="83" creationId="{6C1D778D-BC89-3949-88B5-8C80752F216B}"/>
          </ac:cxnSpMkLst>
        </pc:cxnChg>
        <pc:cxnChg chg="del mod">
          <ac:chgData name="Puneet Agarwal" userId="5598ee11-02e9-4699-9622-e28b7f4b43ef" providerId="ADAL" clId="{E48DF9AC-E2D1-854F-9309-40775AC0F3FC}" dt="2022-02-07T18:34:41.305" v="4390" actId="478"/>
          <ac:cxnSpMkLst>
            <pc:docMk/>
            <pc:sldMk cId="3280120997" sldId="437"/>
            <ac:cxnSpMk id="84" creationId="{98CCC8FE-E11E-B44D-B6B3-72220881176B}"/>
          </ac:cxnSpMkLst>
        </pc:cxnChg>
        <pc:cxnChg chg="del">
          <ac:chgData name="Puneet Agarwal" userId="5598ee11-02e9-4699-9622-e28b7f4b43ef" providerId="ADAL" clId="{E48DF9AC-E2D1-854F-9309-40775AC0F3FC}" dt="2022-02-07T18:34:43.445" v="4391" actId="478"/>
          <ac:cxnSpMkLst>
            <pc:docMk/>
            <pc:sldMk cId="3280120997" sldId="437"/>
            <ac:cxnSpMk id="85" creationId="{F99C460F-7C7A-B546-9C18-0AD11E3BDC86}"/>
          </ac:cxnSpMkLst>
        </pc:cxnChg>
        <pc:cxnChg chg="del">
          <ac:chgData name="Puneet Agarwal" userId="5598ee11-02e9-4699-9622-e28b7f4b43ef" providerId="ADAL" clId="{E48DF9AC-E2D1-854F-9309-40775AC0F3FC}" dt="2022-02-07T18:34:44.892" v="4392" actId="478"/>
          <ac:cxnSpMkLst>
            <pc:docMk/>
            <pc:sldMk cId="3280120997" sldId="437"/>
            <ac:cxnSpMk id="86" creationId="{C9A9B916-E132-854A-B9B1-62FFBE708182}"/>
          </ac:cxnSpMkLst>
        </pc:cxnChg>
        <pc:cxnChg chg="del">
          <ac:chgData name="Puneet Agarwal" userId="5598ee11-02e9-4699-9622-e28b7f4b43ef" providerId="ADAL" clId="{E48DF9AC-E2D1-854F-9309-40775AC0F3FC}" dt="2022-02-07T18:34:46.145" v="4393" actId="478"/>
          <ac:cxnSpMkLst>
            <pc:docMk/>
            <pc:sldMk cId="3280120997" sldId="437"/>
            <ac:cxnSpMk id="87" creationId="{557EB6AB-5812-024C-9D74-2F506B3D6D45}"/>
          </ac:cxnSpMkLst>
        </pc:cxnChg>
        <pc:cxnChg chg="del">
          <ac:chgData name="Puneet Agarwal" userId="5598ee11-02e9-4699-9622-e28b7f4b43ef" providerId="ADAL" clId="{E48DF9AC-E2D1-854F-9309-40775AC0F3FC}" dt="2022-02-07T18:34:23.734" v="4379" actId="478"/>
          <ac:cxnSpMkLst>
            <pc:docMk/>
            <pc:sldMk cId="3280120997" sldId="437"/>
            <ac:cxnSpMk id="88" creationId="{508D761E-3541-DD4A-8A89-32BEA12E8119}"/>
          </ac:cxnSpMkLst>
        </pc:cxnChg>
        <pc:cxnChg chg="del">
          <ac:chgData name="Puneet Agarwal" userId="5598ee11-02e9-4699-9622-e28b7f4b43ef" providerId="ADAL" clId="{E48DF9AC-E2D1-854F-9309-40775AC0F3FC}" dt="2022-02-07T18:34:18.174" v="4376" actId="478"/>
          <ac:cxnSpMkLst>
            <pc:docMk/>
            <pc:sldMk cId="3280120997" sldId="437"/>
            <ac:cxnSpMk id="89" creationId="{4954E6E0-08B1-954B-A099-CE221FB837D3}"/>
          </ac:cxnSpMkLst>
        </pc:cxnChg>
        <pc:cxnChg chg="del">
          <ac:chgData name="Puneet Agarwal" userId="5598ee11-02e9-4699-9622-e28b7f4b43ef" providerId="ADAL" clId="{E48DF9AC-E2D1-854F-9309-40775AC0F3FC}" dt="2022-02-07T18:34:19.812" v="4377" actId="478"/>
          <ac:cxnSpMkLst>
            <pc:docMk/>
            <pc:sldMk cId="3280120997" sldId="437"/>
            <ac:cxnSpMk id="90" creationId="{B65258BA-1C89-B94B-8ED0-6C0631E3B9F2}"/>
          </ac:cxnSpMkLst>
        </pc:cxnChg>
        <pc:cxnChg chg="del">
          <ac:chgData name="Puneet Agarwal" userId="5598ee11-02e9-4699-9622-e28b7f4b43ef" providerId="ADAL" clId="{E48DF9AC-E2D1-854F-9309-40775AC0F3FC}" dt="2022-02-07T18:34:21.552" v="4378" actId="478"/>
          <ac:cxnSpMkLst>
            <pc:docMk/>
            <pc:sldMk cId="3280120997" sldId="437"/>
            <ac:cxnSpMk id="91" creationId="{22861419-F339-A946-BFE2-88C4346597BD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7T18:48:14.930" v="4528" actId="478"/>
        <pc:sldMkLst>
          <pc:docMk/>
          <pc:sldMk cId="2585146204" sldId="438"/>
        </pc:sldMkLst>
        <pc:spChg chg="add del mod">
          <ac:chgData name="Puneet Agarwal" userId="5598ee11-02e9-4699-9622-e28b7f4b43ef" providerId="ADAL" clId="{E48DF9AC-E2D1-854F-9309-40775AC0F3FC}" dt="2022-02-07T18:37:51.861" v="4424" actId="478"/>
          <ac:spMkLst>
            <pc:docMk/>
            <pc:sldMk cId="2585146204" sldId="438"/>
            <ac:spMk id="64" creationId="{827309D5-D824-E34E-BDCF-FC360D966594}"/>
          </ac:spMkLst>
        </pc:spChg>
        <pc:spChg chg="add mod">
          <ac:chgData name="Puneet Agarwal" userId="5598ee11-02e9-4699-9622-e28b7f4b43ef" providerId="ADAL" clId="{E48DF9AC-E2D1-854F-9309-40775AC0F3FC}" dt="2022-02-07T18:38:23.646" v="4436" actId="1035"/>
          <ac:spMkLst>
            <pc:docMk/>
            <pc:sldMk cId="2585146204" sldId="438"/>
            <ac:spMk id="65" creationId="{4ECBDFB4-3CBD-BF4D-9273-13E94891E583}"/>
          </ac:spMkLst>
        </pc:spChg>
        <pc:spChg chg="add mod">
          <ac:chgData name="Puneet Agarwal" userId="5598ee11-02e9-4699-9622-e28b7f4b43ef" providerId="ADAL" clId="{E48DF9AC-E2D1-854F-9309-40775AC0F3FC}" dt="2022-02-07T18:38:33.366" v="4443" actId="1037"/>
          <ac:spMkLst>
            <pc:docMk/>
            <pc:sldMk cId="2585146204" sldId="438"/>
            <ac:spMk id="66" creationId="{1A9BF431-6B6F-6E4B-BEBA-A7369305B077}"/>
          </ac:spMkLst>
        </pc:spChg>
        <pc:spChg chg="del">
          <ac:chgData name="Puneet Agarwal" userId="5598ee11-02e9-4699-9622-e28b7f4b43ef" providerId="ADAL" clId="{E48DF9AC-E2D1-854F-9309-40775AC0F3FC}" dt="2022-02-07T18:48:14.930" v="4528" actId="478"/>
          <ac:spMkLst>
            <pc:docMk/>
            <pc:sldMk cId="2585146204" sldId="438"/>
            <ac:spMk id="72" creationId="{33A85AD5-E467-EA44-8CB4-14830ACEAFCE}"/>
          </ac:spMkLst>
        </pc:spChg>
        <pc:spChg chg="mod">
          <ac:chgData name="Puneet Agarwal" userId="5598ee11-02e9-4699-9622-e28b7f4b43ef" providerId="ADAL" clId="{E48DF9AC-E2D1-854F-9309-40775AC0F3FC}" dt="2022-02-07T18:37:00.570" v="4412" actId="14100"/>
          <ac:spMkLst>
            <pc:docMk/>
            <pc:sldMk cId="2585146204" sldId="438"/>
            <ac:spMk id="79" creationId="{7DCDEEB0-47B3-CB45-A0FE-1567C1F009E7}"/>
          </ac:spMkLst>
        </pc:spChg>
        <pc:spChg chg="mod">
          <ac:chgData name="Puneet Agarwal" userId="5598ee11-02e9-4699-9622-e28b7f4b43ef" providerId="ADAL" clId="{E48DF9AC-E2D1-854F-9309-40775AC0F3FC}" dt="2022-02-07T18:37:04.558" v="4413" actId="14100"/>
          <ac:spMkLst>
            <pc:docMk/>
            <pc:sldMk cId="2585146204" sldId="438"/>
            <ac:spMk id="92" creationId="{C8F8CD44-9589-B14A-9C87-83A334EB310D}"/>
          </ac:spMkLst>
        </pc:spChg>
        <pc:spChg chg="mod">
          <ac:chgData name="Puneet Agarwal" userId="5598ee11-02e9-4699-9622-e28b7f4b43ef" providerId="ADAL" clId="{E48DF9AC-E2D1-854F-9309-40775AC0F3FC}" dt="2022-02-07T18:38:09.718" v="4427" actId="1076"/>
          <ac:spMkLst>
            <pc:docMk/>
            <pc:sldMk cId="2585146204" sldId="438"/>
            <ac:spMk id="106" creationId="{1620283B-D5C9-EF4D-8E48-38A70445DB52}"/>
          </ac:spMkLst>
        </pc:spChg>
        <pc:spChg chg="del mod">
          <ac:chgData name="Puneet Agarwal" userId="5598ee11-02e9-4699-9622-e28b7f4b43ef" providerId="ADAL" clId="{E48DF9AC-E2D1-854F-9309-40775AC0F3FC}" dt="2022-02-07T18:37:53.249" v="4425" actId="478"/>
          <ac:spMkLst>
            <pc:docMk/>
            <pc:sldMk cId="2585146204" sldId="438"/>
            <ac:spMk id="107" creationId="{708D371B-AB31-9547-9D4E-C0806BEB68DC}"/>
          </ac:spMkLst>
        </pc:spChg>
        <pc:cxnChg chg="mod">
          <ac:chgData name="Puneet Agarwal" userId="5598ee11-02e9-4699-9622-e28b7f4b43ef" providerId="ADAL" clId="{E48DF9AC-E2D1-854F-9309-40775AC0F3FC}" dt="2022-02-07T18:36:55.558" v="4411" actId="1037"/>
          <ac:cxnSpMkLst>
            <pc:docMk/>
            <pc:sldMk cId="2585146204" sldId="438"/>
            <ac:cxnSpMk id="63" creationId="{A179036D-C3DE-8942-A6BD-D029815BF8BD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7T18:48:19.827" v="4529" actId="478"/>
        <pc:sldMkLst>
          <pc:docMk/>
          <pc:sldMk cId="4129485336" sldId="439"/>
        </pc:sldMkLst>
        <pc:spChg chg="add mod">
          <ac:chgData name="Puneet Agarwal" userId="5598ee11-02e9-4699-9622-e28b7f4b43ef" providerId="ADAL" clId="{E48DF9AC-E2D1-854F-9309-40775AC0F3FC}" dt="2022-02-07T18:39:50.562" v="4454" actId="1076"/>
          <ac:spMkLst>
            <pc:docMk/>
            <pc:sldMk cId="4129485336" sldId="439"/>
            <ac:spMk id="64" creationId="{DA7403E4-2F9C-5D4B-9C09-9A6049CD18A0}"/>
          </ac:spMkLst>
        </pc:spChg>
        <pc:spChg chg="del">
          <ac:chgData name="Puneet Agarwal" userId="5598ee11-02e9-4699-9622-e28b7f4b43ef" providerId="ADAL" clId="{E48DF9AC-E2D1-854F-9309-40775AC0F3FC}" dt="2022-02-07T18:48:19.827" v="4529" actId="478"/>
          <ac:spMkLst>
            <pc:docMk/>
            <pc:sldMk cId="4129485336" sldId="439"/>
            <ac:spMk id="72" creationId="{33A85AD5-E467-EA44-8CB4-14830ACEAFCE}"/>
          </ac:spMkLst>
        </pc:spChg>
        <pc:spChg chg="mod">
          <ac:chgData name="Puneet Agarwal" userId="5598ee11-02e9-4699-9622-e28b7f4b43ef" providerId="ADAL" clId="{E48DF9AC-E2D1-854F-9309-40775AC0F3FC}" dt="2022-02-07T18:39:20.778" v="4447" actId="14100"/>
          <ac:spMkLst>
            <pc:docMk/>
            <pc:sldMk cId="4129485336" sldId="439"/>
            <ac:spMk id="79" creationId="{7DCDEEB0-47B3-CB45-A0FE-1567C1F009E7}"/>
          </ac:spMkLst>
        </pc:spChg>
        <pc:spChg chg="mod">
          <ac:chgData name="Puneet Agarwal" userId="5598ee11-02e9-4699-9622-e28b7f4b43ef" providerId="ADAL" clId="{E48DF9AC-E2D1-854F-9309-40775AC0F3FC}" dt="2022-02-07T18:39:33.106" v="4450" actId="14100"/>
          <ac:spMkLst>
            <pc:docMk/>
            <pc:sldMk cId="4129485336" sldId="439"/>
            <ac:spMk id="92" creationId="{C8F8CD44-9589-B14A-9C87-83A334EB310D}"/>
          </ac:spMkLst>
        </pc:spChg>
        <pc:cxnChg chg="mod">
          <ac:chgData name="Puneet Agarwal" userId="5598ee11-02e9-4699-9622-e28b7f4b43ef" providerId="ADAL" clId="{E48DF9AC-E2D1-854F-9309-40775AC0F3FC}" dt="2022-02-07T18:39:15.142" v="4446" actId="1076"/>
          <ac:cxnSpMkLst>
            <pc:docMk/>
            <pc:sldMk cId="4129485336" sldId="439"/>
            <ac:cxnSpMk id="63" creationId="{A179036D-C3DE-8942-A6BD-D029815BF8BD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7T18:48:23.836" v="4530" actId="478"/>
        <pc:sldMkLst>
          <pc:docMk/>
          <pc:sldMk cId="2502322881" sldId="440"/>
        </pc:sldMkLst>
        <pc:spChg chg="mod">
          <ac:chgData name="Puneet Agarwal" userId="5598ee11-02e9-4699-9622-e28b7f4b43ef" providerId="ADAL" clId="{E48DF9AC-E2D1-854F-9309-40775AC0F3FC}" dt="2022-02-07T18:40:47.498" v="4460" actId="1036"/>
          <ac:spMkLst>
            <pc:docMk/>
            <pc:sldMk cId="2502322881" sldId="440"/>
            <ac:spMk id="64" creationId="{DA7403E4-2F9C-5D4B-9C09-9A6049CD18A0}"/>
          </ac:spMkLst>
        </pc:spChg>
        <pc:spChg chg="add mod">
          <ac:chgData name="Puneet Agarwal" userId="5598ee11-02e9-4699-9622-e28b7f4b43ef" providerId="ADAL" clId="{E48DF9AC-E2D1-854F-9309-40775AC0F3FC}" dt="2022-02-07T18:42:13.963" v="4467" actId="1036"/>
          <ac:spMkLst>
            <pc:docMk/>
            <pc:sldMk cId="2502322881" sldId="440"/>
            <ac:spMk id="69" creationId="{B185400F-6F32-F748-ACD0-DF195AF4C70F}"/>
          </ac:spMkLst>
        </pc:spChg>
        <pc:spChg chg="add mod">
          <ac:chgData name="Puneet Agarwal" userId="5598ee11-02e9-4699-9622-e28b7f4b43ef" providerId="ADAL" clId="{E48DF9AC-E2D1-854F-9309-40775AC0F3FC}" dt="2022-02-07T18:42:08.424" v="4462" actId="1076"/>
          <ac:spMkLst>
            <pc:docMk/>
            <pc:sldMk cId="2502322881" sldId="440"/>
            <ac:spMk id="70" creationId="{297AD29A-F350-DF4B-B796-76BDBBE64AC4}"/>
          </ac:spMkLst>
        </pc:spChg>
        <pc:spChg chg="add mod">
          <ac:chgData name="Puneet Agarwal" userId="5598ee11-02e9-4699-9622-e28b7f4b43ef" providerId="ADAL" clId="{E48DF9AC-E2D1-854F-9309-40775AC0F3FC}" dt="2022-02-07T18:42:38.795" v="4469" actId="1076"/>
          <ac:spMkLst>
            <pc:docMk/>
            <pc:sldMk cId="2502322881" sldId="440"/>
            <ac:spMk id="71" creationId="{0D11C0EF-F929-BC4A-AC1D-79B2A1C3B4C3}"/>
          </ac:spMkLst>
        </pc:spChg>
        <pc:spChg chg="del">
          <ac:chgData name="Puneet Agarwal" userId="5598ee11-02e9-4699-9622-e28b7f4b43ef" providerId="ADAL" clId="{E48DF9AC-E2D1-854F-9309-40775AC0F3FC}" dt="2022-02-07T18:48:23.836" v="4530" actId="478"/>
          <ac:spMkLst>
            <pc:docMk/>
            <pc:sldMk cId="2502322881" sldId="440"/>
            <ac:spMk id="72" creationId="{33A85AD5-E467-EA44-8CB4-14830ACEAFCE}"/>
          </ac:spMkLst>
        </pc:spChg>
        <pc:spChg chg="add mod">
          <ac:chgData name="Puneet Agarwal" userId="5598ee11-02e9-4699-9622-e28b7f4b43ef" providerId="ADAL" clId="{E48DF9AC-E2D1-854F-9309-40775AC0F3FC}" dt="2022-02-07T18:42:47.822" v="4471" actId="1076"/>
          <ac:spMkLst>
            <pc:docMk/>
            <pc:sldMk cId="2502322881" sldId="440"/>
            <ac:spMk id="73" creationId="{8A2AF38D-3BD4-E74E-8712-DDA867B4EAF3}"/>
          </ac:spMkLst>
        </pc:spChg>
        <pc:spChg chg="add mod">
          <ac:chgData name="Puneet Agarwal" userId="5598ee11-02e9-4699-9622-e28b7f4b43ef" providerId="ADAL" clId="{E48DF9AC-E2D1-854F-9309-40775AC0F3FC}" dt="2022-02-07T18:43:13.455" v="4473" actId="1076"/>
          <ac:spMkLst>
            <pc:docMk/>
            <pc:sldMk cId="2502322881" sldId="440"/>
            <ac:spMk id="74" creationId="{206FE7D9-98BD-4544-A304-2CAA99B97047}"/>
          </ac:spMkLst>
        </pc:spChg>
        <pc:spChg chg="add mod">
          <ac:chgData name="Puneet Agarwal" userId="5598ee11-02e9-4699-9622-e28b7f4b43ef" providerId="ADAL" clId="{E48DF9AC-E2D1-854F-9309-40775AC0F3FC}" dt="2022-02-07T18:43:24.856" v="4475" actId="1076"/>
          <ac:spMkLst>
            <pc:docMk/>
            <pc:sldMk cId="2502322881" sldId="440"/>
            <ac:spMk id="75" creationId="{BD62AAA9-989B-0442-BFB6-125B3891011E}"/>
          </ac:spMkLst>
        </pc:spChg>
        <pc:spChg chg="add mod">
          <ac:chgData name="Puneet Agarwal" userId="5598ee11-02e9-4699-9622-e28b7f4b43ef" providerId="ADAL" clId="{E48DF9AC-E2D1-854F-9309-40775AC0F3FC}" dt="2022-02-07T18:44:19.020" v="4477" actId="1076"/>
          <ac:spMkLst>
            <pc:docMk/>
            <pc:sldMk cId="2502322881" sldId="440"/>
            <ac:spMk id="76" creationId="{85784C00-0F78-CB45-9A26-C53BCA84E80E}"/>
          </ac:spMkLst>
        </pc:spChg>
        <pc:spChg chg="add mod">
          <ac:chgData name="Puneet Agarwal" userId="5598ee11-02e9-4699-9622-e28b7f4b43ef" providerId="ADAL" clId="{E48DF9AC-E2D1-854F-9309-40775AC0F3FC}" dt="2022-02-07T18:44:24.495" v="4479" actId="1076"/>
          <ac:spMkLst>
            <pc:docMk/>
            <pc:sldMk cId="2502322881" sldId="440"/>
            <ac:spMk id="77" creationId="{24C2D7A2-1A1A-F24E-A55A-6297CDBD2820}"/>
          </ac:spMkLst>
        </pc:spChg>
        <pc:spChg chg="add mod">
          <ac:chgData name="Puneet Agarwal" userId="5598ee11-02e9-4699-9622-e28b7f4b43ef" providerId="ADAL" clId="{E48DF9AC-E2D1-854F-9309-40775AC0F3FC}" dt="2022-02-07T18:44:29.321" v="4481" actId="1076"/>
          <ac:spMkLst>
            <pc:docMk/>
            <pc:sldMk cId="2502322881" sldId="440"/>
            <ac:spMk id="78" creationId="{62B31102-8077-3E43-9962-047F50F3A7DE}"/>
          </ac:spMkLst>
        </pc:spChg>
        <pc:spChg chg="del">
          <ac:chgData name="Puneet Agarwal" userId="5598ee11-02e9-4699-9622-e28b7f4b43ef" providerId="ADAL" clId="{E48DF9AC-E2D1-854F-9309-40775AC0F3FC}" dt="2022-02-07T18:44:43.629" v="4483" actId="478"/>
          <ac:spMkLst>
            <pc:docMk/>
            <pc:sldMk cId="2502322881" sldId="440"/>
            <ac:spMk id="79" creationId="{7DCDEEB0-47B3-CB45-A0FE-1567C1F009E7}"/>
          </ac:spMkLst>
        </pc:spChg>
        <pc:spChg chg="del">
          <ac:chgData name="Puneet Agarwal" userId="5598ee11-02e9-4699-9622-e28b7f4b43ef" providerId="ADAL" clId="{E48DF9AC-E2D1-854F-9309-40775AC0F3FC}" dt="2022-02-07T18:44:41.091" v="4482" actId="478"/>
          <ac:spMkLst>
            <pc:docMk/>
            <pc:sldMk cId="2502322881" sldId="440"/>
            <ac:spMk id="92" creationId="{C8F8CD44-9589-B14A-9C87-83A334EB310D}"/>
          </ac:spMkLst>
        </pc:spChg>
        <pc:cxnChg chg="del">
          <ac:chgData name="Puneet Agarwal" userId="5598ee11-02e9-4699-9622-e28b7f4b43ef" providerId="ADAL" clId="{E48DF9AC-E2D1-854F-9309-40775AC0F3FC}" dt="2022-02-07T18:44:45.525" v="4484" actId="478"/>
          <ac:cxnSpMkLst>
            <pc:docMk/>
            <pc:sldMk cId="2502322881" sldId="440"/>
            <ac:cxnSpMk id="63" creationId="{A179036D-C3DE-8942-A6BD-D029815BF8BD}"/>
          </ac:cxnSpMkLst>
        </pc:cxnChg>
      </pc:sldChg>
      <pc:sldChg chg="addSp delSp modSp add mod">
        <pc:chgData name="Puneet Agarwal" userId="5598ee11-02e9-4699-9622-e28b7f4b43ef" providerId="ADAL" clId="{E48DF9AC-E2D1-854F-9309-40775AC0F3FC}" dt="2022-02-07T18:50:09.251" v="4537" actId="1035"/>
        <pc:sldMkLst>
          <pc:docMk/>
          <pc:sldMk cId="4002875081" sldId="441"/>
        </pc:sldMkLst>
        <pc:spChg chg="del">
          <ac:chgData name="Puneet Agarwal" userId="5598ee11-02e9-4699-9622-e28b7f4b43ef" providerId="ADAL" clId="{E48DF9AC-E2D1-854F-9309-40775AC0F3FC}" dt="2022-02-07T18:48:28.213" v="4531" actId="478"/>
          <ac:spMkLst>
            <pc:docMk/>
            <pc:sldMk cId="4002875081" sldId="441"/>
            <ac:spMk id="72" creationId="{33A85AD5-E467-EA44-8CB4-14830ACEAFCE}"/>
          </ac:spMkLst>
        </pc:spChg>
        <pc:spChg chg="add mod">
          <ac:chgData name="Puneet Agarwal" userId="5598ee11-02e9-4699-9622-e28b7f4b43ef" providerId="ADAL" clId="{E48DF9AC-E2D1-854F-9309-40775AC0F3FC}" dt="2022-02-07T18:45:51.054" v="4497" actId="207"/>
          <ac:spMkLst>
            <pc:docMk/>
            <pc:sldMk cId="4002875081" sldId="441"/>
            <ac:spMk id="80" creationId="{41D89805-B10A-CC46-A0E6-8A08E3A37897}"/>
          </ac:spMkLst>
        </pc:spChg>
        <pc:spChg chg="add mod">
          <ac:chgData name="Puneet Agarwal" userId="5598ee11-02e9-4699-9622-e28b7f4b43ef" providerId="ADAL" clId="{E48DF9AC-E2D1-854F-9309-40775AC0F3FC}" dt="2022-02-07T18:46:14.572" v="4510" actId="1076"/>
          <ac:spMkLst>
            <pc:docMk/>
            <pc:sldMk cId="4002875081" sldId="441"/>
            <ac:spMk id="81" creationId="{19AF9BD4-E9A9-7143-AC19-4B8D020A803A}"/>
          </ac:spMkLst>
        </pc:spChg>
        <pc:spChg chg="add mod">
          <ac:chgData name="Puneet Agarwal" userId="5598ee11-02e9-4699-9622-e28b7f4b43ef" providerId="ADAL" clId="{E48DF9AC-E2D1-854F-9309-40775AC0F3FC}" dt="2022-02-07T18:49:31.812" v="4533" actId="14100"/>
          <ac:spMkLst>
            <pc:docMk/>
            <pc:sldMk cId="4002875081" sldId="441"/>
            <ac:spMk id="83" creationId="{10C557BD-BCA2-B242-856B-55F6F99018FB}"/>
          </ac:spMkLst>
        </pc:spChg>
        <pc:spChg chg="add mod">
          <ac:chgData name="Puneet Agarwal" userId="5598ee11-02e9-4699-9622-e28b7f4b43ef" providerId="ADAL" clId="{E48DF9AC-E2D1-854F-9309-40775AC0F3FC}" dt="2022-02-07T18:49:36.263" v="4534" actId="14100"/>
          <ac:spMkLst>
            <pc:docMk/>
            <pc:sldMk cId="4002875081" sldId="441"/>
            <ac:spMk id="84" creationId="{D435E368-4DA7-FD43-A2FD-5D7B6FD0A601}"/>
          </ac:spMkLst>
        </pc:spChg>
        <pc:cxnChg chg="add mod">
          <ac:chgData name="Puneet Agarwal" userId="5598ee11-02e9-4699-9622-e28b7f4b43ef" providerId="ADAL" clId="{E48DF9AC-E2D1-854F-9309-40775AC0F3FC}" dt="2022-02-07T18:45:27.413" v="4490" actId="693"/>
          <ac:cxnSpMkLst>
            <pc:docMk/>
            <pc:sldMk cId="4002875081" sldId="441"/>
            <ac:cxnSpMk id="79" creationId="{B7AD1625-DB99-E142-AE21-F0DA99A48467}"/>
          </ac:cxnSpMkLst>
        </pc:cxnChg>
        <pc:cxnChg chg="add mod">
          <ac:chgData name="Puneet Agarwal" userId="5598ee11-02e9-4699-9622-e28b7f4b43ef" providerId="ADAL" clId="{E48DF9AC-E2D1-854F-9309-40775AC0F3FC}" dt="2022-02-07T18:47:45.522" v="4525" actId="1076"/>
          <ac:cxnSpMkLst>
            <pc:docMk/>
            <pc:sldMk cId="4002875081" sldId="441"/>
            <ac:cxnSpMk id="82" creationId="{98913563-44DD-1D46-955E-F681D65E600E}"/>
          </ac:cxnSpMkLst>
        </pc:cxnChg>
        <pc:cxnChg chg="add mod">
          <ac:chgData name="Puneet Agarwal" userId="5598ee11-02e9-4699-9622-e28b7f4b43ef" providerId="ADAL" clId="{E48DF9AC-E2D1-854F-9309-40775AC0F3FC}" dt="2022-02-07T18:50:09.251" v="4537" actId="1035"/>
          <ac:cxnSpMkLst>
            <pc:docMk/>
            <pc:sldMk cId="4002875081" sldId="441"/>
            <ac:cxnSpMk id="85" creationId="{F446D848-A9E4-964A-AF46-44CDB93922A1}"/>
          </ac:cxnSpMkLst>
        </pc:cxnChg>
      </pc:sldChg>
      <pc:sldChg chg="addSp delSp modSp new mod">
        <pc:chgData name="Puneet Agarwal" userId="5598ee11-02e9-4699-9622-e28b7f4b43ef" providerId="ADAL" clId="{E48DF9AC-E2D1-854F-9309-40775AC0F3FC}" dt="2022-02-07T18:58:57.800" v="4663" actId="1076"/>
        <pc:sldMkLst>
          <pc:docMk/>
          <pc:sldMk cId="3795799937" sldId="442"/>
        </pc:sldMkLst>
        <pc:spChg chg="del">
          <ac:chgData name="Puneet Agarwal" userId="5598ee11-02e9-4699-9622-e28b7f4b43ef" providerId="ADAL" clId="{E48DF9AC-E2D1-854F-9309-40775AC0F3FC}" dt="2022-02-07T18:53:11.056" v="4539" actId="478"/>
          <ac:spMkLst>
            <pc:docMk/>
            <pc:sldMk cId="3795799937" sldId="442"/>
            <ac:spMk id="2" creationId="{118C0E43-3F14-574F-9C2D-5C44848FFBC4}"/>
          </ac:spMkLst>
        </pc:spChg>
        <pc:spChg chg="del">
          <ac:chgData name="Puneet Agarwal" userId="5598ee11-02e9-4699-9622-e28b7f4b43ef" providerId="ADAL" clId="{E48DF9AC-E2D1-854F-9309-40775AC0F3FC}" dt="2022-02-07T18:53:11.056" v="4539" actId="478"/>
          <ac:spMkLst>
            <pc:docMk/>
            <pc:sldMk cId="3795799937" sldId="442"/>
            <ac:spMk id="3" creationId="{BE893373-7B2A-9B44-93BD-D99DA452E60C}"/>
          </ac:spMkLst>
        </pc:spChg>
        <pc:spChg chg="del">
          <ac:chgData name="Puneet Agarwal" userId="5598ee11-02e9-4699-9622-e28b7f4b43ef" providerId="ADAL" clId="{E48DF9AC-E2D1-854F-9309-40775AC0F3FC}" dt="2022-02-07T18:53:11.056" v="4539" actId="478"/>
          <ac:spMkLst>
            <pc:docMk/>
            <pc:sldMk cId="3795799937" sldId="442"/>
            <ac:spMk id="4" creationId="{4254953E-8CF6-E741-9E2A-EE92F657773C}"/>
          </ac:spMkLst>
        </pc:spChg>
        <pc:spChg chg="del">
          <ac:chgData name="Puneet Agarwal" userId="5598ee11-02e9-4699-9622-e28b7f4b43ef" providerId="ADAL" clId="{E48DF9AC-E2D1-854F-9309-40775AC0F3FC}" dt="2022-02-07T18:53:11.056" v="4539" actId="478"/>
          <ac:spMkLst>
            <pc:docMk/>
            <pc:sldMk cId="3795799937" sldId="442"/>
            <ac:spMk id="5" creationId="{A56A8805-2AC5-BC43-BE2E-6FDA47972223}"/>
          </ac:spMkLst>
        </pc:spChg>
        <pc:spChg chg="del">
          <ac:chgData name="Puneet Agarwal" userId="5598ee11-02e9-4699-9622-e28b7f4b43ef" providerId="ADAL" clId="{E48DF9AC-E2D1-854F-9309-40775AC0F3FC}" dt="2022-02-07T18:53:11.056" v="4539" actId="478"/>
          <ac:spMkLst>
            <pc:docMk/>
            <pc:sldMk cId="3795799937" sldId="442"/>
            <ac:spMk id="6" creationId="{AF6F6F03-3171-944F-B342-B47C62D7F625}"/>
          </ac:spMkLst>
        </pc:spChg>
        <pc:spChg chg="add mod">
          <ac:chgData name="Puneet Agarwal" userId="5598ee11-02e9-4699-9622-e28b7f4b43ef" providerId="ADAL" clId="{E48DF9AC-E2D1-854F-9309-40775AC0F3FC}" dt="2022-02-07T18:58:57.800" v="4663" actId="1076"/>
          <ac:spMkLst>
            <pc:docMk/>
            <pc:sldMk cId="3795799937" sldId="442"/>
            <ac:spMk id="8" creationId="{E1DFDA7B-C73E-6742-8280-1C88D4D12FA6}"/>
          </ac:spMkLst>
        </pc:spChg>
        <pc:graphicFrameChg chg="add mod modGraphic">
          <ac:chgData name="Puneet Agarwal" userId="5598ee11-02e9-4699-9622-e28b7f4b43ef" providerId="ADAL" clId="{E48DF9AC-E2D1-854F-9309-40775AC0F3FC}" dt="2022-02-07T18:57:24.250" v="4629" actId="1076"/>
          <ac:graphicFrameMkLst>
            <pc:docMk/>
            <pc:sldMk cId="3795799937" sldId="442"/>
            <ac:graphicFrameMk id="7" creationId="{0BE75D30-2154-D44D-ADCA-0220AD88363D}"/>
          </ac:graphicFrameMkLst>
        </pc:graphicFrameChg>
      </pc:sldChg>
      <pc:sldChg chg="addSp modSp add mod">
        <pc:chgData name="Puneet Agarwal" userId="5598ee11-02e9-4699-9622-e28b7f4b43ef" providerId="ADAL" clId="{E48DF9AC-E2D1-854F-9309-40775AC0F3FC}" dt="2022-02-07T19:03:36" v="4794" actId="20577"/>
        <pc:sldMkLst>
          <pc:docMk/>
          <pc:sldMk cId="1906067325" sldId="443"/>
        </pc:sldMkLst>
        <pc:spChg chg="add mod">
          <ac:chgData name="Puneet Agarwal" userId="5598ee11-02e9-4699-9622-e28b7f4b43ef" providerId="ADAL" clId="{E48DF9AC-E2D1-854F-9309-40775AC0F3FC}" dt="2022-02-07T18:59:51.283" v="4670" actId="20577"/>
          <ac:spMkLst>
            <pc:docMk/>
            <pc:sldMk cId="1906067325" sldId="443"/>
            <ac:spMk id="4" creationId="{B52F600E-EBB1-2240-9FE3-F8E1DD42546F}"/>
          </ac:spMkLst>
        </pc:spChg>
        <pc:spChg chg="add mod">
          <ac:chgData name="Puneet Agarwal" userId="5598ee11-02e9-4699-9622-e28b7f4b43ef" providerId="ADAL" clId="{E48DF9AC-E2D1-854F-9309-40775AC0F3FC}" dt="2022-02-07T18:59:22.704" v="4667" actId="1076"/>
          <ac:spMkLst>
            <pc:docMk/>
            <pc:sldMk cId="1906067325" sldId="443"/>
            <ac:spMk id="5" creationId="{A971D60F-B0B7-844F-92CE-B0191EA5705A}"/>
          </ac:spMkLst>
        </pc:spChg>
        <pc:spChg chg="add mod">
          <ac:chgData name="Puneet Agarwal" userId="5598ee11-02e9-4699-9622-e28b7f4b43ef" providerId="ADAL" clId="{E48DF9AC-E2D1-854F-9309-40775AC0F3FC}" dt="2022-02-07T18:59:22.704" v="4667" actId="1076"/>
          <ac:spMkLst>
            <pc:docMk/>
            <pc:sldMk cId="1906067325" sldId="443"/>
            <ac:spMk id="6" creationId="{5986B462-9FA1-594A-B96A-3AE82EA0CA2D}"/>
          </ac:spMkLst>
        </pc:spChg>
        <pc:spChg chg="add mod">
          <ac:chgData name="Puneet Agarwal" userId="5598ee11-02e9-4699-9622-e28b7f4b43ef" providerId="ADAL" clId="{E48DF9AC-E2D1-854F-9309-40775AC0F3FC}" dt="2022-02-07T18:59:22.704" v="4667" actId="1076"/>
          <ac:spMkLst>
            <pc:docMk/>
            <pc:sldMk cId="1906067325" sldId="443"/>
            <ac:spMk id="11" creationId="{740365C0-A5B7-2048-8F67-81529C1EED68}"/>
          </ac:spMkLst>
        </pc:spChg>
        <pc:spChg chg="add mod">
          <ac:chgData name="Puneet Agarwal" userId="5598ee11-02e9-4699-9622-e28b7f4b43ef" providerId="ADAL" clId="{E48DF9AC-E2D1-854F-9309-40775AC0F3FC}" dt="2022-02-07T18:59:22.704" v="4667" actId="1076"/>
          <ac:spMkLst>
            <pc:docMk/>
            <pc:sldMk cId="1906067325" sldId="443"/>
            <ac:spMk id="12" creationId="{1794FBEB-CF4E-B44D-8BD5-11667FD2993A}"/>
          </ac:spMkLst>
        </pc:spChg>
        <pc:spChg chg="add mod">
          <ac:chgData name="Puneet Agarwal" userId="5598ee11-02e9-4699-9622-e28b7f4b43ef" providerId="ADAL" clId="{E48DF9AC-E2D1-854F-9309-40775AC0F3FC}" dt="2022-02-07T19:00:29.167" v="4685" actId="14100"/>
          <ac:spMkLst>
            <pc:docMk/>
            <pc:sldMk cId="1906067325" sldId="443"/>
            <ac:spMk id="13" creationId="{A3AB846D-F3B0-B346-BD7F-CEB108110D38}"/>
          </ac:spMkLst>
        </pc:spChg>
        <pc:spChg chg="add mod">
          <ac:chgData name="Puneet Agarwal" userId="5598ee11-02e9-4699-9622-e28b7f4b43ef" providerId="ADAL" clId="{E48DF9AC-E2D1-854F-9309-40775AC0F3FC}" dt="2022-02-07T19:00:51.205" v="4696" actId="20577"/>
          <ac:spMkLst>
            <pc:docMk/>
            <pc:sldMk cId="1906067325" sldId="443"/>
            <ac:spMk id="14" creationId="{001BC735-C3B4-5246-AA25-72216BAF2015}"/>
          </ac:spMkLst>
        </pc:spChg>
        <pc:spChg chg="add mod">
          <ac:chgData name="Puneet Agarwal" userId="5598ee11-02e9-4699-9622-e28b7f4b43ef" providerId="ADAL" clId="{E48DF9AC-E2D1-854F-9309-40775AC0F3FC}" dt="2022-02-07T19:01:01.409" v="4702" actId="20577"/>
          <ac:spMkLst>
            <pc:docMk/>
            <pc:sldMk cId="1906067325" sldId="443"/>
            <ac:spMk id="15" creationId="{81E064E2-D588-F646-9DB1-506DC5B3F20A}"/>
          </ac:spMkLst>
        </pc:spChg>
        <pc:spChg chg="add mod">
          <ac:chgData name="Puneet Agarwal" userId="5598ee11-02e9-4699-9622-e28b7f4b43ef" providerId="ADAL" clId="{E48DF9AC-E2D1-854F-9309-40775AC0F3FC}" dt="2022-02-07T19:00:01.528" v="4672" actId="1076"/>
          <ac:spMkLst>
            <pc:docMk/>
            <pc:sldMk cId="1906067325" sldId="443"/>
            <ac:spMk id="18" creationId="{64821350-08E8-1D46-85CC-4A144057D0A6}"/>
          </ac:spMkLst>
        </pc:spChg>
        <pc:spChg chg="add mod">
          <ac:chgData name="Puneet Agarwal" userId="5598ee11-02e9-4699-9622-e28b7f4b43ef" providerId="ADAL" clId="{E48DF9AC-E2D1-854F-9309-40775AC0F3FC}" dt="2022-02-07T19:00:01.528" v="4672" actId="1076"/>
          <ac:spMkLst>
            <pc:docMk/>
            <pc:sldMk cId="1906067325" sldId="443"/>
            <ac:spMk id="19" creationId="{0B177C89-C2C6-FE4B-ADEE-DEE14CAABE77}"/>
          </ac:spMkLst>
        </pc:spChg>
        <pc:spChg chg="add mod">
          <ac:chgData name="Puneet Agarwal" userId="5598ee11-02e9-4699-9622-e28b7f4b43ef" providerId="ADAL" clId="{E48DF9AC-E2D1-854F-9309-40775AC0F3FC}" dt="2022-02-07T19:03:36" v="4794" actId="20577"/>
          <ac:spMkLst>
            <pc:docMk/>
            <pc:sldMk cId="1906067325" sldId="443"/>
            <ac:spMk id="22" creationId="{756EB02A-B64C-7F46-81C4-5FA3025F3839}"/>
          </ac:spMkLst>
        </pc:spChg>
        <pc:cxnChg chg="add mod">
          <ac:chgData name="Puneet Agarwal" userId="5598ee11-02e9-4699-9622-e28b7f4b43ef" providerId="ADAL" clId="{E48DF9AC-E2D1-854F-9309-40775AC0F3FC}" dt="2022-02-07T18:59:22.704" v="4667" actId="1076"/>
          <ac:cxnSpMkLst>
            <pc:docMk/>
            <pc:sldMk cId="1906067325" sldId="443"/>
            <ac:cxnSpMk id="9" creationId="{6BFC5A27-A02A-9740-B48A-7E6438DCDFE4}"/>
          </ac:cxnSpMkLst>
        </pc:cxnChg>
        <pc:cxnChg chg="add mod">
          <ac:chgData name="Puneet Agarwal" userId="5598ee11-02e9-4699-9622-e28b7f4b43ef" providerId="ADAL" clId="{E48DF9AC-E2D1-854F-9309-40775AC0F3FC}" dt="2022-02-07T18:59:22.704" v="4667" actId="1076"/>
          <ac:cxnSpMkLst>
            <pc:docMk/>
            <pc:sldMk cId="1906067325" sldId="443"/>
            <ac:cxnSpMk id="10" creationId="{D3650379-3AAA-BB4E-8495-EF7FB8134450}"/>
          </ac:cxnSpMkLst>
        </pc:cxnChg>
        <pc:cxnChg chg="add mod">
          <ac:chgData name="Puneet Agarwal" userId="5598ee11-02e9-4699-9622-e28b7f4b43ef" providerId="ADAL" clId="{E48DF9AC-E2D1-854F-9309-40775AC0F3FC}" dt="2022-02-07T19:00:29.167" v="4685" actId="14100"/>
          <ac:cxnSpMkLst>
            <pc:docMk/>
            <pc:sldMk cId="1906067325" sldId="443"/>
            <ac:cxnSpMk id="16" creationId="{C8FE0F7A-CC95-254D-8F27-02A163784815}"/>
          </ac:cxnSpMkLst>
        </pc:cxnChg>
        <pc:cxnChg chg="add mod">
          <ac:chgData name="Puneet Agarwal" userId="5598ee11-02e9-4699-9622-e28b7f4b43ef" providerId="ADAL" clId="{E48DF9AC-E2D1-854F-9309-40775AC0F3FC}" dt="2022-02-07T19:00:36.571" v="4687" actId="1076"/>
          <ac:cxnSpMkLst>
            <pc:docMk/>
            <pc:sldMk cId="1906067325" sldId="443"/>
            <ac:cxnSpMk id="17" creationId="{28674B95-6E98-5140-BF17-58B566175867}"/>
          </ac:cxnSpMkLst>
        </pc:cxnChg>
      </pc:sldChg>
      <pc:sldChg chg="add del">
        <pc:chgData name="Puneet Agarwal" userId="5598ee11-02e9-4699-9622-e28b7f4b43ef" providerId="ADAL" clId="{E48DF9AC-E2D1-854F-9309-40775AC0F3FC}" dt="2022-02-07T18:59:02.701" v="4664" actId="2696"/>
        <pc:sldMkLst>
          <pc:docMk/>
          <pc:sldMk cId="3813812667" sldId="443"/>
        </pc:sldMkLst>
      </pc:sldChg>
      <pc:sldChg chg="addSp delSp modSp add mod">
        <pc:chgData name="Puneet Agarwal" userId="5598ee11-02e9-4699-9622-e28b7f4b43ef" providerId="ADAL" clId="{E48DF9AC-E2D1-854F-9309-40775AC0F3FC}" dt="2022-02-07T19:03:54.180" v="4796" actId="478"/>
        <pc:sldMkLst>
          <pc:docMk/>
          <pc:sldMk cId="2934168799" sldId="444"/>
        </pc:sldMkLst>
        <pc:spChg chg="add mod">
          <ac:chgData name="Puneet Agarwal" userId="5598ee11-02e9-4699-9622-e28b7f4b43ef" providerId="ADAL" clId="{E48DF9AC-E2D1-854F-9309-40775AC0F3FC}" dt="2022-02-07T19:02:50.411" v="4733" actId="1076"/>
          <ac:spMkLst>
            <pc:docMk/>
            <pc:sldMk cId="2934168799" sldId="444"/>
            <ac:spMk id="20" creationId="{BCF70F21-6E89-A645-A5C3-47F0D053BB9A}"/>
          </ac:spMkLst>
        </pc:spChg>
        <pc:spChg chg="add mod">
          <ac:chgData name="Puneet Agarwal" userId="5598ee11-02e9-4699-9622-e28b7f4b43ef" providerId="ADAL" clId="{E48DF9AC-E2D1-854F-9309-40775AC0F3FC}" dt="2022-02-07T19:02:45.073" v="4732" actId="20577"/>
          <ac:spMkLst>
            <pc:docMk/>
            <pc:sldMk cId="2934168799" sldId="444"/>
            <ac:spMk id="21" creationId="{F7964E7A-9146-9B48-94A4-B51391A51F12}"/>
          </ac:spMkLst>
        </pc:spChg>
        <pc:spChg chg="add del mod">
          <ac:chgData name="Puneet Agarwal" userId="5598ee11-02e9-4699-9622-e28b7f4b43ef" providerId="ADAL" clId="{E48DF9AC-E2D1-854F-9309-40775AC0F3FC}" dt="2022-02-07T19:03:54.180" v="4796" actId="478"/>
          <ac:spMkLst>
            <pc:docMk/>
            <pc:sldMk cId="2934168799" sldId="444"/>
            <ac:spMk id="22" creationId="{C86222F9-246B-C149-8ECE-CD691E86AAC2}"/>
          </ac:spMkLst>
        </pc:spChg>
      </pc:sldChg>
      <pc:sldChg chg="addSp modSp add mod">
        <pc:chgData name="Puneet Agarwal" userId="5598ee11-02e9-4699-9622-e28b7f4b43ef" providerId="ADAL" clId="{E48DF9AC-E2D1-854F-9309-40775AC0F3FC}" dt="2022-02-07T19:05:20.351" v="4881" actId="20577"/>
        <pc:sldMkLst>
          <pc:docMk/>
          <pc:sldMk cId="3232112865" sldId="445"/>
        </pc:sldMkLst>
        <pc:spChg chg="add mod">
          <ac:chgData name="Puneet Agarwal" userId="5598ee11-02e9-4699-9622-e28b7f4b43ef" providerId="ADAL" clId="{E48DF9AC-E2D1-854F-9309-40775AC0F3FC}" dt="2022-02-07T19:04:35.212" v="4804" actId="167"/>
          <ac:spMkLst>
            <pc:docMk/>
            <pc:sldMk cId="3232112865" sldId="445"/>
            <ac:spMk id="2" creationId="{27DCCA19-F6B8-154D-8A8A-4898001A73CB}"/>
          </ac:spMkLst>
        </pc:spChg>
        <pc:spChg chg="mod">
          <ac:chgData name="Puneet Agarwal" userId="5598ee11-02e9-4699-9622-e28b7f4b43ef" providerId="ADAL" clId="{E48DF9AC-E2D1-854F-9309-40775AC0F3FC}" dt="2022-02-07T19:04:16.421" v="4801" actId="207"/>
          <ac:spMkLst>
            <pc:docMk/>
            <pc:sldMk cId="3232112865" sldId="445"/>
            <ac:spMk id="21" creationId="{F7964E7A-9146-9B48-94A4-B51391A51F12}"/>
          </ac:spMkLst>
        </pc:spChg>
        <pc:spChg chg="add mod">
          <ac:chgData name="Puneet Agarwal" userId="5598ee11-02e9-4699-9622-e28b7f4b43ef" providerId="ADAL" clId="{E48DF9AC-E2D1-854F-9309-40775AC0F3FC}" dt="2022-02-07T19:05:20.351" v="4881" actId="20577"/>
          <ac:spMkLst>
            <pc:docMk/>
            <pc:sldMk cId="3232112865" sldId="445"/>
            <ac:spMk id="22" creationId="{170A01B1-516A-F441-A0DF-2C0E1A001A27}"/>
          </ac:spMkLst>
        </pc:spChg>
      </pc:sldChg>
      <pc:sldChg chg="addSp delSp modSp new mod">
        <pc:chgData name="Puneet Agarwal" userId="5598ee11-02e9-4699-9622-e28b7f4b43ef" providerId="ADAL" clId="{E48DF9AC-E2D1-854F-9309-40775AC0F3FC}" dt="2022-02-07T20:39:04.760" v="5230" actId="14100"/>
        <pc:sldMkLst>
          <pc:docMk/>
          <pc:sldMk cId="3267562156" sldId="446"/>
        </pc:sldMkLst>
        <pc:spChg chg="del">
          <ac:chgData name="Puneet Agarwal" userId="5598ee11-02e9-4699-9622-e28b7f4b43ef" providerId="ADAL" clId="{E48DF9AC-E2D1-854F-9309-40775AC0F3FC}" dt="2022-02-07T20:29:40.554" v="4883" actId="478"/>
          <ac:spMkLst>
            <pc:docMk/>
            <pc:sldMk cId="3267562156" sldId="446"/>
            <ac:spMk id="2" creationId="{C6353502-FD2B-1747-9154-77311FDB7633}"/>
          </ac:spMkLst>
        </pc:spChg>
        <pc:spChg chg="del">
          <ac:chgData name="Puneet Agarwal" userId="5598ee11-02e9-4699-9622-e28b7f4b43ef" providerId="ADAL" clId="{E48DF9AC-E2D1-854F-9309-40775AC0F3FC}" dt="2022-02-07T20:29:40.554" v="4883" actId="478"/>
          <ac:spMkLst>
            <pc:docMk/>
            <pc:sldMk cId="3267562156" sldId="446"/>
            <ac:spMk id="3" creationId="{1B3634B0-0813-7440-99AB-0415DF23B466}"/>
          </ac:spMkLst>
        </pc:spChg>
        <pc:spChg chg="del">
          <ac:chgData name="Puneet Agarwal" userId="5598ee11-02e9-4699-9622-e28b7f4b43ef" providerId="ADAL" clId="{E48DF9AC-E2D1-854F-9309-40775AC0F3FC}" dt="2022-02-07T20:29:40.554" v="4883" actId="478"/>
          <ac:spMkLst>
            <pc:docMk/>
            <pc:sldMk cId="3267562156" sldId="446"/>
            <ac:spMk id="4" creationId="{824F3A55-6107-1149-BB79-987B61193836}"/>
          </ac:spMkLst>
        </pc:spChg>
        <pc:spChg chg="del">
          <ac:chgData name="Puneet Agarwal" userId="5598ee11-02e9-4699-9622-e28b7f4b43ef" providerId="ADAL" clId="{E48DF9AC-E2D1-854F-9309-40775AC0F3FC}" dt="2022-02-07T20:29:40.554" v="4883" actId="478"/>
          <ac:spMkLst>
            <pc:docMk/>
            <pc:sldMk cId="3267562156" sldId="446"/>
            <ac:spMk id="5" creationId="{7FCAAB84-DAF8-7E4A-A420-596853CA3E72}"/>
          </ac:spMkLst>
        </pc:spChg>
        <pc:spChg chg="del">
          <ac:chgData name="Puneet Agarwal" userId="5598ee11-02e9-4699-9622-e28b7f4b43ef" providerId="ADAL" clId="{E48DF9AC-E2D1-854F-9309-40775AC0F3FC}" dt="2022-02-07T20:29:40.554" v="4883" actId="478"/>
          <ac:spMkLst>
            <pc:docMk/>
            <pc:sldMk cId="3267562156" sldId="446"/>
            <ac:spMk id="6" creationId="{D41D11EE-65B6-7246-AC04-5B9699030B40}"/>
          </ac:spMkLst>
        </pc:spChg>
        <pc:spChg chg="add mod">
          <ac:chgData name="Puneet Agarwal" userId="5598ee11-02e9-4699-9622-e28b7f4b43ef" providerId="ADAL" clId="{E48DF9AC-E2D1-854F-9309-40775AC0F3FC}" dt="2022-02-07T20:39:04.760" v="5230" actId="14100"/>
          <ac:spMkLst>
            <pc:docMk/>
            <pc:sldMk cId="3267562156" sldId="446"/>
            <ac:spMk id="8" creationId="{4935C9E7-B413-C848-BCB7-2717F7816162}"/>
          </ac:spMkLst>
        </pc:spChg>
        <pc:spChg chg="add mod">
          <ac:chgData name="Puneet Agarwal" userId="5598ee11-02e9-4699-9622-e28b7f4b43ef" providerId="ADAL" clId="{E48DF9AC-E2D1-854F-9309-40775AC0F3FC}" dt="2022-02-07T20:31:28.487" v="4916" actId="1076"/>
          <ac:spMkLst>
            <pc:docMk/>
            <pc:sldMk cId="3267562156" sldId="446"/>
            <ac:spMk id="9" creationId="{386DD40B-04AE-AA48-B593-4BC00F5B6DA1}"/>
          </ac:spMkLst>
        </pc:spChg>
        <pc:spChg chg="add del mod">
          <ac:chgData name="Puneet Agarwal" userId="5598ee11-02e9-4699-9622-e28b7f4b43ef" providerId="ADAL" clId="{E48DF9AC-E2D1-854F-9309-40775AC0F3FC}" dt="2022-02-07T20:33:53.463" v="4943" actId="478"/>
          <ac:spMkLst>
            <pc:docMk/>
            <pc:sldMk cId="3267562156" sldId="446"/>
            <ac:spMk id="10" creationId="{FAFB699F-D397-F545-BDC3-7DA6BB70481B}"/>
          </ac:spMkLst>
        </pc:spChg>
        <pc:spChg chg="add del">
          <ac:chgData name="Puneet Agarwal" userId="5598ee11-02e9-4699-9622-e28b7f4b43ef" providerId="ADAL" clId="{E48DF9AC-E2D1-854F-9309-40775AC0F3FC}" dt="2022-02-07T20:39:01.452" v="5229" actId="22"/>
          <ac:spMkLst>
            <pc:docMk/>
            <pc:sldMk cId="3267562156" sldId="446"/>
            <ac:spMk id="12" creationId="{C846098D-6718-F249-A5B5-B6A1D1A49C08}"/>
          </ac:spMkLst>
        </pc:spChg>
      </pc:sldChg>
      <pc:sldChg chg="modSp add mod">
        <pc:chgData name="Puneet Agarwal" userId="5598ee11-02e9-4699-9622-e28b7f4b43ef" providerId="ADAL" clId="{E48DF9AC-E2D1-854F-9309-40775AC0F3FC}" dt="2022-02-07T20:39:17.888" v="5231" actId="113"/>
        <pc:sldMkLst>
          <pc:docMk/>
          <pc:sldMk cId="3345193564" sldId="447"/>
        </pc:sldMkLst>
        <pc:spChg chg="mod">
          <ac:chgData name="Puneet Agarwal" userId="5598ee11-02e9-4699-9622-e28b7f4b43ef" providerId="ADAL" clId="{E48DF9AC-E2D1-854F-9309-40775AC0F3FC}" dt="2022-02-07T20:39:17.888" v="5231" actId="113"/>
          <ac:spMkLst>
            <pc:docMk/>
            <pc:sldMk cId="3345193564" sldId="447"/>
            <ac:spMk id="8" creationId="{4935C9E7-B413-C848-BCB7-2717F7816162}"/>
          </ac:spMkLst>
        </pc:spChg>
        <pc:spChg chg="mod">
          <ac:chgData name="Puneet Agarwal" userId="5598ee11-02e9-4699-9622-e28b7f4b43ef" providerId="ADAL" clId="{E48DF9AC-E2D1-854F-9309-40775AC0F3FC}" dt="2022-02-07T20:38:50.073" v="5226" actId="1076"/>
          <ac:spMkLst>
            <pc:docMk/>
            <pc:sldMk cId="3345193564" sldId="447"/>
            <ac:spMk id="9" creationId="{386DD40B-04AE-AA48-B593-4BC00F5B6DA1}"/>
          </ac:spMkLst>
        </pc:spChg>
      </pc:sldChg>
      <pc:sldChg chg="addSp delSp modSp new mod">
        <pc:chgData name="Puneet Agarwal" userId="5598ee11-02e9-4699-9622-e28b7f4b43ef" providerId="ADAL" clId="{E48DF9AC-E2D1-854F-9309-40775AC0F3FC}" dt="2022-02-07T20:41:03.632" v="5260" actId="1076"/>
        <pc:sldMkLst>
          <pc:docMk/>
          <pc:sldMk cId="1563776637" sldId="448"/>
        </pc:sldMkLst>
        <pc:spChg chg="del">
          <ac:chgData name="Puneet Agarwal" userId="5598ee11-02e9-4699-9622-e28b7f4b43ef" providerId="ADAL" clId="{E48DF9AC-E2D1-854F-9309-40775AC0F3FC}" dt="2022-02-07T20:40:23.091" v="5233" actId="478"/>
          <ac:spMkLst>
            <pc:docMk/>
            <pc:sldMk cId="1563776637" sldId="448"/>
            <ac:spMk id="2" creationId="{0F76123B-82DC-B541-BAB9-9BF347559F00}"/>
          </ac:spMkLst>
        </pc:spChg>
        <pc:spChg chg="del">
          <ac:chgData name="Puneet Agarwal" userId="5598ee11-02e9-4699-9622-e28b7f4b43ef" providerId="ADAL" clId="{E48DF9AC-E2D1-854F-9309-40775AC0F3FC}" dt="2022-02-07T20:40:23.091" v="5233" actId="478"/>
          <ac:spMkLst>
            <pc:docMk/>
            <pc:sldMk cId="1563776637" sldId="448"/>
            <ac:spMk id="3" creationId="{6AD839C2-58F1-9E4B-81FA-EFA4D12628EC}"/>
          </ac:spMkLst>
        </pc:spChg>
        <pc:spChg chg="del">
          <ac:chgData name="Puneet Agarwal" userId="5598ee11-02e9-4699-9622-e28b7f4b43ef" providerId="ADAL" clId="{E48DF9AC-E2D1-854F-9309-40775AC0F3FC}" dt="2022-02-07T20:40:23.091" v="5233" actId="478"/>
          <ac:spMkLst>
            <pc:docMk/>
            <pc:sldMk cId="1563776637" sldId="448"/>
            <ac:spMk id="4" creationId="{AE141360-459E-7943-9C22-129E32C9030F}"/>
          </ac:spMkLst>
        </pc:spChg>
        <pc:spChg chg="del">
          <ac:chgData name="Puneet Agarwal" userId="5598ee11-02e9-4699-9622-e28b7f4b43ef" providerId="ADAL" clId="{E48DF9AC-E2D1-854F-9309-40775AC0F3FC}" dt="2022-02-07T20:40:23.091" v="5233" actId="478"/>
          <ac:spMkLst>
            <pc:docMk/>
            <pc:sldMk cId="1563776637" sldId="448"/>
            <ac:spMk id="5" creationId="{9C513A50-2F20-B948-8C87-CE6DCC7C941E}"/>
          </ac:spMkLst>
        </pc:spChg>
        <pc:spChg chg="del">
          <ac:chgData name="Puneet Agarwal" userId="5598ee11-02e9-4699-9622-e28b7f4b43ef" providerId="ADAL" clId="{E48DF9AC-E2D1-854F-9309-40775AC0F3FC}" dt="2022-02-07T20:40:23.091" v="5233" actId="478"/>
          <ac:spMkLst>
            <pc:docMk/>
            <pc:sldMk cId="1563776637" sldId="448"/>
            <ac:spMk id="6" creationId="{05D0A6AF-A430-444A-9D91-E8F8730A5BC3}"/>
          </ac:spMkLst>
        </pc:spChg>
        <pc:spChg chg="add mod">
          <ac:chgData name="Puneet Agarwal" userId="5598ee11-02e9-4699-9622-e28b7f4b43ef" providerId="ADAL" clId="{E48DF9AC-E2D1-854F-9309-40775AC0F3FC}" dt="2022-02-07T20:41:03.632" v="5260" actId="1076"/>
          <ac:spMkLst>
            <pc:docMk/>
            <pc:sldMk cId="1563776637" sldId="448"/>
            <ac:spMk id="8" creationId="{F37A471C-F240-4340-A04E-621FE552BD5B}"/>
          </ac:spMkLst>
        </pc:spChg>
        <pc:picChg chg="add mod">
          <ac:chgData name="Puneet Agarwal" userId="5598ee11-02e9-4699-9622-e28b7f4b43ef" providerId="ADAL" clId="{E48DF9AC-E2D1-854F-9309-40775AC0F3FC}" dt="2022-02-07T20:40:44.527" v="5238" actId="1076"/>
          <ac:picMkLst>
            <pc:docMk/>
            <pc:sldMk cId="1563776637" sldId="448"/>
            <ac:picMk id="7" creationId="{10EA6165-02D7-6E4E-8578-E54235EB08EC}"/>
          </ac:picMkLst>
        </pc:picChg>
      </pc:sldChg>
      <pc:sldChg chg="addSp modSp add mod">
        <pc:chgData name="Puneet Agarwal" userId="5598ee11-02e9-4699-9622-e28b7f4b43ef" providerId="ADAL" clId="{E48DF9AC-E2D1-854F-9309-40775AC0F3FC}" dt="2022-02-07T20:41:42.008" v="5297" actId="1076"/>
        <pc:sldMkLst>
          <pc:docMk/>
          <pc:sldMk cId="2059719918" sldId="449"/>
        </pc:sldMkLst>
        <pc:spChg chg="add mod">
          <ac:chgData name="Puneet Agarwal" userId="5598ee11-02e9-4699-9622-e28b7f4b43ef" providerId="ADAL" clId="{E48DF9AC-E2D1-854F-9309-40775AC0F3FC}" dt="2022-02-07T20:41:42.008" v="5297" actId="1076"/>
          <ac:spMkLst>
            <pc:docMk/>
            <pc:sldMk cId="2059719918" sldId="449"/>
            <ac:spMk id="4" creationId="{C342014B-5291-3C43-A18D-56124F9D8447}"/>
          </ac:spMkLst>
        </pc:spChg>
      </pc:sldChg>
      <pc:sldChg chg="addSp delSp modSp add mod">
        <pc:chgData name="Puneet Agarwal" userId="5598ee11-02e9-4699-9622-e28b7f4b43ef" providerId="ADAL" clId="{E48DF9AC-E2D1-854F-9309-40775AC0F3FC}" dt="2022-02-07T20:45:03.532" v="5404" actId="22"/>
        <pc:sldMkLst>
          <pc:docMk/>
          <pc:sldMk cId="3102253551" sldId="450"/>
        </pc:sldMkLst>
        <pc:spChg chg="add mod">
          <ac:chgData name="Puneet Agarwal" userId="5598ee11-02e9-4699-9622-e28b7f4b43ef" providerId="ADAL" clId="{E48DF9AC-E2D1-854F-9309-40775AC0F3FC}" dt="2022-02-07T20:42:54.482" v="5311" actId="1582"/>
          <ac:spMkLst>
            <pc:docMk/>
            <pc:sldMk cId="3102253551" sldId="450"/>
            <ac:spMk id="2" creationId="{6229E903-1E90-B443-AA0D-EEAE3D46432A}"/>
          </ac:spMkLst>
        </pc:spChg>
        <pc:spChg chg="add mod">
          <ac:chgData name="Puneet Agarwal" userId="5598ee11-02e9-4699-9622-e28b7f4b43ef" providerId="ADAL" clId="{E48DF9AC-E2D1-854F-9309-40775AC0F3FC}" dt="2022-02-07T20:43:02.875" v="5313" actId="1076"/>
          <ac:spMkLst>
            <pc:docMk/>
            <pc:sldMk cId="3102253551" sldId="450"/>
            <ac:spMk id="6" creationId="{7E3BBAB2-C78F-C34B-8B12-5027FB0FB742}"/>
          </ac:spMkLst>
        </pc:spChg>
        <pc:spChg chg="add mod">
          <ac:chgData name="Puneet Agarwal" userId="5598ee11-02e9-4699-9622-e28b7f4b43ef" providerId="ADAL" clId="{E48DF9AC-E2D1-854F-9309-40775AC0F3FC}" dt="2022-02-07T20:45:01.859" v="5402" actId="20577"/>
          <ac:spMkLst>
            <pc:docMk/>
            <pc:sldMk cId="3102253551" sldId="450"/>
            <ac:spMk id="9" creationId="{FA122049-7D89-0C40-A703-9FE30BABA729}"/>
          </ac:spMkLst>
        </pc:spChg>
        <pc:spChg chg="add del mod">
          <ac:chgData name="Puneet Agarwal" userId="5598ee11-02e9-4699-9622-e28b7f4b43ef" providerId="ADAL" clId="{E48DF9AC-E2D1-854F-9309-40775AC0F3FC}" dt="2022-02-07T20:45:03.532" v="5404" actId="22"/>
          <ac:spMkLst>
            <pc:docMk/>
            <pc:sldMk cId="3102253551" sldId="450"/>
            <ac:spMk id="10" creationId="{A8BCA1DB-8D10-124A-822B-40B6FD30F160}"/>
          </ac:spMkLst>
        </pc:spChg>
      </pc:sldChg>
      <pc:sldChg chg="addSp delSp modSp add mod">
        <pc:chgData name="Puneet Agarwal" userId="5598ee11-02e9-4699-9622-e28b7f4b43ef" providerId="ADAL" clId="{E48DF9AC-E2D1-854F-9309-40775AC0F3FC}" dt="2022-02-07T20:51:02.871" v="5539" actId="478"/>
        <pc:sldMkLst>
          <pc:docMk/>
          <pc:sldMk cId="4038000117" sldId="451"/>
        </pc:sldMkLst>
        <pc:spChg chg="del">
          <ac:chgData name="Puneet Agarwal" userId="5598ee11-02e9-4699-9622-e28b7f4b43ef" providerId="ADAL" clId="{E48DF9AC-E2D1-854F-9309-40775AC0F3FC}" dt="2022-02-07T20:44:09.431" v="5375" actId="478"/>
          <ac:spMkLst>
            <pc:docMk/>
            <pc:sldMk cId="4038000117" sldId="451"/>
            <ac:spMk id="2" creationId="{6229E903-1E90-B443-AA0D-EEAE3D46432A}"/>
          </ac:spMkLst>
        </pc:spChg>
        <pc:spChg chg="mod">
          <ac:chgData name="Puneet Agarwal" userId="5598ee11-02e9-4699-9622-e28b7f4b43ef" providerId="ADAL" clId="{E48DF9AC-E2D1-854F-9309-40775AC0F3FC}" dt="2022-02-07T20:45:48.528" v="5433" actId="1582"/>
          <ac:spMkLst>
            <pc:docMk/>
            <pc:sldMk cId="4038000117" sldId="451"/>
            <ac:spMk id="9" creationId="{FA122049-7D89-0C40-A703-9FE30BABA729}"/>
          </ac:spMkLst>
        </pc:spChg>
        <pc:spChg chg="add del mod">
          <ac:chgData name="Puneet Agarwal" userId="5598ee11-02e9-4699-9622-e28b7f4b43ef" providerId="ADAL" clId="{E48DF9AC-E2D1-854F-9309-40775AC0F3FC}" dt="2022-02-07T20:51:02.871" v="5539" actId="478"/>
          <ac:spMkLst>
            <pc:docMk/>
            <pc:sldMk cId="4038000117" sldId="451"/>
            <ac:spMk id="10" creationId="{CDE4A3EB-EB5A-9645-8729-50B4B9B2A566}"/>
          </ac:spMkLst>
        </pc:spChg>
        <pc:spChg chg="add mod">
          <ac:chgData name="Puneet Agarwal" userId="5598ee11-02e9-4699-9622-e28b7f4b43ef" providerId="ADAL" clId="{E48DF9AC-E2D1-854F-9309-40775AC0F3FC}" dt="2022-02-07T20:51:00.441" v="5538"/>
          <ac:spMkLst>
            <pc:docMk/>
            <pc:sldMk cId="4038000117" sldId="451"/>
            <ac:spMk id="11" creationId="{77CD2492-D0E7-3E4F-8FC1-36254C1E412A}"/>
          </ac:spMkLst>
        </pc:spChg>
      </pc:sldChg>
      <pc:sldChg chg="addSp modSp add mod">
        <pc:chgData name="Puneet Agarwal" userId="5598ee11-02e9-4699-9622-e28b7f4b43ef" providerId="ADAL" clId="{E48DF9AC-E2D1-854F-9309-40775AC0F3FC}" dt="2022-02-07T20:50:46.964" v="5537" actId="113"/>
        <pc:sldMkLst>
          <pc:docMk/>
          <pc:sldMk cId="2844999473" sldId="452"/>
        </pc:sldMkLst>
        <pc:spChg chg="mod">
          <ac:chgData name="Puneet Agarwal" userId="5598ee11-02e9-4699-9622-e28b7f4b43ef" providerId="ADAL" clId="{E48DF9AC-E2D1-854F-9309-40775AC0F3FC}" dt="2022-02-07T20:50:38.269" v="5534" actId="1076"/>
          <ac:spMkLst>
            <pc:docMk/>
            <pc:sldMk cId="2844999473" sldId="452"/>
            <ac:spMk id="10" creationId="{CDE4A3EB-EB5A-9645-8729-50B4B9B2A566}"/>
          </ac:spMkLst>
        </pc:spChg>
        <pc:spChg chg="add mod">
          <ac:chgData name="Puneet Agarwal" userId="5598ee11-02e9-4699-9622-e28b7f4b43ef" providerId="ADAL" clId="{E48DF9AC-E2D1-854F-9309-40775AC0F3FC}" dt="2022-02-07T20:50:46.964" v="5537" actId="113"/>
          <ac:spMkLst>
            <pc:docMk/>
            <pc:sldMk cId="2844999473" sldId="452"/>
            <ac:spMk id="11" creationId="{01309B5D-E602-7D4E-993C-6F01BD7167A2}"/>
          </ac:spMkLst>
        </pc:spChg>
        <pc:spChg chg="add mod">
          <ac:chgData name="Puneet Agarwal" userId="5598ee11-02e9-4699-9622-e28b7f4b43ef" providerId="ADAL" clId="{E48DF9AC-E2D1-854F-9309-40775AC0F3FC}" dt="2022-02-07T20:50:33.787" v="5533" actId="1076"/>
          <ac:spMkLst>
            <pc:docMk/>
            <pc:sldMk cId="2844999473" sldId="452"/>
            <ac:spMk id="12" creationId="{809D1F51-F3CA-194B-A7FB-80D3017C0D90}"/>
          </ac:spMkLst>
        </pc:spChg>
      </pc:sldChg>
      <pc:sldChg chg="addSp delSp modSp add mod">
        <pc:chgData name="Puneet Agarwal" userId="5598ee11-02e9-4699-9622-e28b7f4b43ef" providerId="ADAL" clId="{E48DF9AC-E2D1-854F-9309-40775AC0F3FC}" dt="2022-02-07T20:54:08.278" v="5590" actId="20577"/>
        <pc:sldMkLst>
          <pc:docMk/>
          <pc:sldMk cId="2920214232" sldId="453"/>
        </pc:sldMkLst>
        <pc:spChg chg="del">
          <ac:chgData name="Puneet Agarwal" userId="5598ee11-02e9-4699-9622-e28b7f4b43ef" providerId="ADAL" clId="{E48DF9AC-E2D1-854F-9309-40775AC0F3FC}" dt="2022-02-07T20:52:00.582" v="5541" actId="478"/>
          <ac:spMkLst>
            <pc:docMk/>
            <pc:sldMk cId="2920214232" sldId="453"/>
            <ac:spMk id="6" creationId="{7E3BBAB2-C78F-C34B-8B12-5027FB0FB742}"/>
          </ac:spMkLst>
        </pc:spChg>
        <pc:spChg chg="del">
          <ac:chgData name="Puneet Agarwal" userId="5598ee11-02e9-4699-9622-e28b7f4b43ef" providerId="ADAL" clId="{E48DF9AC-E2D1-854F-9309-40775AC0F3FC}" dt="2022-02-07T20:52:28.954" v="5542" actId="478"/>
          <ac:spMkLst>
            <pc:docMk/>
            <pc:sldMk cId="2920214232" sldId="453"/>
            <ac:spMk id="9" creationId="{FA122049-7D89-0C40-A703-9FE30BABA729}"/>
          </ac:spMkLst>
        </pc:spChg>
        <pc:spChg chg="add mod">
          <ac:chgData name="Puneet Agarwal" userId="5598ee11-02e9-4699-9622-e28b7f4b43ef" providerId="ADAL" clId="{E48DF9AC-E2D1-854F-9309-40775AC0F3FC}" dt="2022-02-07T20:52:34.450" v="5547" actId="20577"/>
          <ac:spMkLst>
            <pc:docMk/>
            <pc:sldMk cId="2920214232" sldId="453"/>
            <ac:spMk id="10" creationId="{BE45CDB2-D46E-DA4B-9C30-DB7BBE3DEF65}"/>
          </ac:spMkLst>
        </pc:spChg>
        <pc:spChg chg="add mod">
          <ac:chgData name="Puneet Agarwal" userId="5598ee11-02e9-4699-9622-e28b7f4b43ef" providerId="ADAL" clId="{E48DF9AC-E2D1-854F-9309-40775AC0F3FC}" dt="2022-02-07T20:53:09.654" v="5562" actId="14100"/>
          <ac:spMkLst>
            <pc:docMk/>
            <pc:sldMk cId="2920214232" sldId="453"/>
            <ac:spMk id="11" creationId="{D43BF0BA-928D-3F4D-A2AC-D3716AF0B187}"/>
          </ac:spMkLst>
        </pc:spChg>
        <pc:spChg chg="add mod">
          <ac:chgData name="Puneet Agarwal" userId="5598ee11-02e9-4699-9622-e28b7f4b43ef" providerId="ADAL" clId="{E48DF9AC-E2D1-854F-9309-40775AC0F3FC}" dt="2022-02-07T20:54:08.278" v="5590" actId="20577"/>
          <ac:spMkLst>
            <pc:docMk/>
            <pc:sldMk cId="2920214232" sldId="453"/>
            <ac:spMk id="12" creationId="{AD88879A-B409-734E-9DA1-F227F95339C6}"/>
          </ac:spMkLst>
        </pc:spChg>
        <pc:spChg chg="add mod">
          <ac:chgData name="Puneet Agarwal" userId="5598ee11-02e9-4699-9622-e28b7f4b43ef" providerId="ADAL" clId="{E48DF9AC-E2D1-854F-9309-40775AC0F3FC}" dt="2022-02-07T20:52:29.860" v="5543"/>
          <ac:spMkLst>
            <pc:docMk/>
            <pc:sldMk cId="2920214232" sldId="453"/>
            <ac:spMk id="13" creationId="{FAC1FF60-77AC-834D-AF6C-11D282F57B41}"/>
          </ac:spMkLst>
        </pc:spChg>
      </pc:sldChg>
      <pc:sldChg chg="addSp delSp modSp add mod">
        <pc:chgData name="Puneet Agarwal" userId="5598ee11-02e9-4699-9622-e28b7f4b43ef" providerId="ADAL" clId="{E48DF9AC-E2D1-854F-9309-40775AC0F3FC}" dt="2022-02-07T20:56:39.103" v="5670" actId="20577"/>
        <pc:sldMkLst>
          <pc:docMk/>
          <pc:sldMk cId="3994315434" sldId="454"/>
        </pc:sldMkLst>
        <pc:spChg chg="mod">
          <ac:chgData name="Puneet Agarwal" userId="5598ee11-02e9-4699-9622-e28b7f4b43ef" providerId="ADAL" clId="{E48DF9AC-E2D1-854F-9309-40775AC0F3FC}" dt="2022-02-07T20:54:32.227" v="5592" actId="20577"/>
          <ac:spMkLst>
            <pc:docMk/>
            <pc:sldMk cId="3994315434" sldId="454"/>
            <ac:spMk id="10" creationId="{BE45CDB2-D46E-DA4B-9C30-DB7BBE3DEF65}"/>
          </ac:spMkLst>
        </pc:spChg>
        <pc:spChg chg="mod">
          <ac:chgData name="Puneet Agarwal" userId="5598ee11-02e9-4699-9622-e28b7f4b43ef" providerId="ADAL" clId="{E48DF9AC-E2D1-854F-9309-40775AC0F3FC}" dt="2022-02-07T20:55:42.142" v="5650" actId="113"/>
          <ac:spMkLst>
            <pc:docMk/>
            <pc:sldMk cId="3994315434" sldId="454"/>
            <ac:spMk id="11" creationId="{D43BF0BA-928D-3F4D-A2AC-D3716AF0B187}"/>
          </ac:spMkLst>
        </pc:spChg>
        <pc:spChg chg="del">
          <ac:chgData name="Puneet Agarwal" userId="5598ee11-02e9-4699-9622-e28b7f4b43ef" providerId="ADAL" clId="{E48DF9AC-E2D1-854F-9309-40775AC0F3FC}" dt="2022-02-07T20:55:35.212" v="5647" actId="478"/>
          <ac:spMkLst>
            <pc:docMk/>
            <pc:sldMk cId="3994315434" sldId="454"/>
            <ac:spMk id="12" creationId="{AD88879A-B409-734E-9DA1-F227F95339C6}"/>
          </ac:spMkLst>
        </pc:spChg>
        <pc:spChg chg="del">
          <ac:chgData name="Puneet Agarwal" userId="5598ee11-02e9-4699-9622-e28b7f4b43ef" providerId="ADAL" clId="{E48DF9AC-E2D1-854F-9309-40775AC0F3FC}" dt="2022-02-07T20:55:32.567" v="5646" actId="478"/>
          <ac:spMkLst>
            <pc:docMk/>
            <pc:sldMk cId="3994315434" sldId="454"/>
            <ac:spMk id="13" creationId="{FAC1FF60-77AC-834D-AF6C-11D282F57B41}"/>
          </ac:spMkLst>
        </pc:spChg>
        <pc:spChg chg="add mod">
          <ac:chgData name="Puneet Agarwal" userId="5598ee11-02e9-4699-9622-e28b7f4b43ef" providerId="ADAL" clId="{E48DF9AC-E2D1-854F-9309-40775AC0F3FC}" dt="2022-02-07T20:55:50.430" v="5651"/>
          <ac:spMkLst>
            <pc:docMk/>
            <pc:sldMk cId="3994315434" sldId="454"/>
            <ac:spMk id="14" creationId="{10243DE8-02E6-324A-8824-3E7B6C61E1D2}"/>
          </ac:spMkLst>
        </pc:spChg>
        <pc:spChg chg="add mod">
          <ac:chgData name="Puneet Agarwal" userId="5598ee11-02e9-4699-9622-e28b7f4b43ef" providerId="ADAL" clId="{E48DF9AC-E2D1-854F-9309-40775AC0F3FC}" dt="2022-02-07T20:56:25.276" v="5662" actId="1076"/>
          <ac:spMkLst>
            <pc:docMk/>
            <pc:sldMk cId="3994315434" sldId="454"/>
            <ac:spMk id="15" creationId="{9EB154EB-74A8-0C46-888B-8EFF57EB0C34}"/>
          </ac:spMkLst>
        </pc:spChg>
        <pc:spChg chg="add mod">
          <ac:chgData name="Puneet Agarwal" userId="5598ee11-02e9-4699-9622-e28b7f4b43ef" providerId="ADAL" clId="{E48DF9AC-E2D1-854F-9309-40775AC0F3FC}" dt="2022-02-07T20:56:39.103" v="5670" actId="20577"/>
          <ac:spMkLst>
            <pc:docMk/>
            <pc:sldMk cId="3994315434" sldId="454"/>
            <ac:spMk id="16" creationId="{FA023EAE-0271-C84D-B8F1-AE4C7AAE8D9E}"/>
          </ac:spMkLst>
        </pc:spChg>
      </pc:sldChg>
      <pc:sldChg chg="modSp add mod">
        <pc:chgData name="Puneet Agarwal" userId="5598ee11-02e9-4699-9622-e28b7f4b43ef" providerId="ADAL" clId="{E48DF9AC-E2D1-854F-9309-40775AC0F3FC}" dt="2022-02-07T20:57:31.502" v="5695" actId="20577"/>
        <pc:sldMkLst>
          <pc:docMk/>
          <pc:sldMk cId="387091174" sldId="455"/>
        </pc:sldMkLst>
        <pc:spChg chg="mod">
          <ac:chgData name="Puneet Agarwal" userId="5598ee11-02e9-4699-9622-e28b7f4b43ef" providerId="ADAL" clId="{E48DF9AC-E2D1-854F-9309-40775AC0F3FC}" dt="2022-02-07T20:57:31.502" v="5695" actId="20577"/>
          <ac:spMkLst>
            <pc:docMk/>
            <pc:sldMk cId="387091174" sldId="455"/>
            <ac:spMk id="4" creationId="{C342014B-5291-3C43-A18D-56124F9D8447}"/>
          </ac:spMkLst>
        </pc:spChg>
      </pc:sldChg>
      <pc:sldChg chg="del">
        <pc:chgData name="Puneet Agarwal" userId="5598ee11-02e9-4699-9622-e28b7f4b43ef" providerId="ADAL" clId="{E48DF9AC-E2D1-854F-9309-40775AC0F3FC}" dt="2022-02-06T21:06:33.086" v="0" actId="2696"/>
        <pc:sldMkLst>
          <pc:docMk/>
          <pc:sldMk cId="649948810" sldId="455"/>
        </pc:sldMkLst>
      </pc:sldChg>
      <pc:sldChg chg="addSp modSp add mod">
        <pc:chgData name="Puneet Agarwal" userId="5598ee11-02e9-4699-9622-e28b7f4b43ef" providerId="ADAL" clId="{E48DF9AC-E2D1-854F-9309-40775AC0F3FC}" dt="2022-02-07T20:59:50.973" v="5754" actId="1076"/>
        <pc:sldMkLst>
          <pc:docMk/>
          <pc:sldMk cId="958682676" sldId="456"/>
        </pc:sldMkLst>
        <pc:spChg chg="add mod">
          <ac:chgData name="Puneet Agarwal" userId="5598ee11-02e9-4699-9622-e28b7f4b43ef" providerId="ADAL" clId="{E48DF9AC-E2D1-854F-9309-40775AC0F3FC}" dt="2022-02-07T20:57:53.765" v="5698" actId="1076"/>
          <ac:spMkLst>
            <pc:docMk/>
            <pc:sldMk cId="958682676" sldId="456"/>
            <ac:spMk id="5" creationId="{0B3A2E60-882C-5548-86C5-E8DCBBE866BE}"/>
          </ac:spMkLst>
        </pc:spChg>
        <pc:spChg chg="add mod">
          <ac:chgData name="Puneet Agarwal" userId="5598ee11-02e9-4699-9622-e28b7f4b43ef" providerId="ADAL" clId="{E48DF9AC-E2D1-854F-9309-40775AC0F3FC}" dt="2022-02-07T20:58:00.338" v="5700" actId="1076"/>
          <ac:spMkLst>
            <pc:docMk/>
            <pc:sldMk cId="958682676" sldId="456"/>
            <ac:spMk id="6" creationId="{B3D6D21F-EA6D-A34E-B048-F4B82E85948D}"/>
          </ac:spMkLst>
        </pc:spChg>
        <pc:spChg chg="add mod">
          <ac:chgData name="Puneet Agarwal" userId="5598ee11-02e9-4699-9622-e28b7f4b43ef" providerId="ADAL" clId="{E48DF9AC-E2D1-854F-9309-40775AC0F3FC}" dt="2022-02-07T20:58:08.133" v="5702" actId="1076"/>
          <ac:spMkLst>
            <pc:docMk/>
            <pc:sldMk cId="958682676" sldId="456"/>
            <ac:spMk id="9" creationId="{FD2712FE-E1DA-1B41-98C0-59B7103706EB}"/>
          </ac:spMkLst>
        </pc:spChg>
        <pc:spChg chg="add mod">
          <ac:chgData name="Puneet Agarwal" userId="5598ee11-02e9-4699-9622-e28b7f4b43ef" providerId="ADAL" clId="{E48DF9AC-E2D1-854F-9309-40775AC0F3FC}" dt="2022-02-07T20:58:40.608" v="5710" actId="1076"/>
          <ac:spMkLst>
            <pc:docMk/>
            <pc:sldMk cId="958682676" sldId="456"/>
            <ac:spMk id="10" creationId="{B0A63C7D-E399-8440-9D91-327B2D9E56E5}"/>
          </ac:spMkLst>
        </pc:spChg>
        <pc:spChg chg="add mod">
          <ac:chgData name="Puneet Agarwal" userId="5598ee11-02e9-4699-9622-e28b7f4b43ef" providerId="ADAL" clId="{E48DF9AC-E2D1-854F-9309-40775AC0F3FC}" dt="2022-02-07T20:58:48.982" v="5715" actId="20577"/>
          <ac:spMkLst>
            <pc:docMk/>
            <pc:sldMk cId="958682676" sldId="456"/>
            <ac:spMk id="11" creationId="{E8C7DFAD-8E29-8F4B-81E6-9B751425DDC8}"/>
          </ac:spMkLst>
        </pc:spChg>
        <pc:spChg chg="add mod">
          <ac:chgData name="Puneet Agarwal" userId="5598ee11-02e9-4699-9622-e28b7f4b43ef" providerId="ADAL" clId="{E48DF9AC-E2D1-854F-9309-40775AC0F3FC}" dt="2022-02-07T20:59:01.007" v="5723" actId="20577"/>
          <ac:spMkLst>
            <pc:docMk/>
            <pc:sldMk cId="958682676" sldId="456"/>
            <ac:spMk id="12" creationId="{C27F5A47-3039-B74E-9412-6B7286365223}"/>
          </ac:spMkLst>
        </pc:spChg>
        <pc:spChg chg="add mod">
          <ac:chgData name="Puneet Agarwal" userId="5598ee11-02e9-4699-9622-e28b7f4b43ef" providerId="ADAL" clId="{E48DF9AC-E2D1-854F-9309-40775AC0F3FC}" dt="2022-02-07T20:59:20.597" v="5731" actId="20577"/>
          <ac:spMkLst>
            <pc:docMk/>
            <pc:sldMk cId="958682676" sldId="456"/>
            <ac:spMk id="13" creationId="{967A2FE2-59B4-614D-9670-19819B986443}"/>
          </ac:spMkLst>
        </pc:spChg>
        <pc:spChg chg="add mod">
          <ac:chgData name="Puneet Agarwal" userId="5598ee11-02e9-4699-9622-e28b7f4b43ef" providerId="ADAL" clId="{E48DF9AC-E2D1-854F-9309-40775AC0F3FC}" dt="2022-02-07T20:59:50.973" v="5754" actId="1076"/>
          <ac:spMkLst>
            <pc:docMk/>
            <pc:sldMk cId="958682676" sldId="456"/>
            <ac:spMk id="14" creationId="{0B42EBEF-A4DA-E943-A1F6-E4532FD3C8B4}"/>
          </ac:spMkLst>
        </pc:spChg>
      </pc:sldChg>
      <pc:sldChg chg="del">
        <pc:chgData name="Puneet Agarwal" userId="5598ee11-02e9-4699-9622-e28b7f4b43ef" providerId="ADAL" clId="{E48DF9AC-E2D1-854F-9309-40775AC0F3FC}" dt="2022-02-06T21:06:33.429" v="1" actId="2696"/>
        <pc:sldMkLst>
          <pc:docMk/>
          <pc:sldMk cId="3792765953" sldId="456"/>
        </pc:sldMkLst>
      </pc:sldChg>
      <pc:sldChg chg="del">
        <pc:chgData name="Puneet Agarwal" userId="5598ee11-02e9-4699-9622-e28b7f4b43ef" providerId="ADAL" clId="{E48DF9AC-E2D1-854F-9309-40775AC0F3FC}" dt="2022-02-06T21:06:33.749" v="2" actId="2696"/>
        <pc:sldMkLst>
          <pc:docMk/>
          <pc:sldMk cId="436568506" sldId="457"/>
        </pc:sldMkLst>
      </pc:sldChg>
      <pc:sldChg chg="addSp delSp modSp new mod">
        <pc:chgData name="Puneet Agarwal" userId="5598ee11-02e9-4699-9622-e28b7f4b43ef" providerId="ADAL" clId="{E48DF9AC-E2D1-854F-9309-40775AC0F3FC}" dt="2022-02-07T21:01:51.742" v="5800" actId="14100"/>
        <pc:sldMkLst>
          <pc:docMk/>
          <pc:sldMk cId="3975712749" sldId="457"/>
        </pc:sldMkLst>
        <pc:spChg chg="del">
          <ac:chgData name="Puneet Agarwal" userId="5598ee11-02e9-4699-9622-e28b7f4b43ef" providerId="ADAL" clId="{E48DF9AC-E2D1-854F-9309-40775AC0F3FC}" dt="2022-02-07T21:00:40.051" v="5756" actId="478"/>
          <ac:spMkLst>
            <pc:docMk/>
            <pc:sldMk cId="3975712749" sldId="457"/>
            <ac:spMk id="2" creationId="{E1D04F4A-33AE-FD4C-97D2-5A6B29D9CFE5}"/>
          </ac:spMkLst>
        </pc:spChg>
        <pc:spChg chg="del">
          <ac:chgData name="Puneet Agarwal" userId="5598ee11-02e9-4699-9622-e28b7f4b43ef" providerId="ADAL" clId="{E48DF9AC-E2D1-854F-9309-40775AC0F3FC}" dt="2022-02-07T21:00:40.051" v="5756" actId="478"/>
          <ac:spMkLst>
            <pc:docMk/>
            <pc:sldMk cId="3975712749" sldId="457"/>
            <ac:spMk id="3" creationId="{3D9DD3C9-8305-C749-B486-1FF143915214}"/>
          </ac:spMkLst>
        </pc:spChg>
        <pc:spChg chg="del">
          <ac:chgData name="Puneet Agarwal" userId="5598ee11-02e9-4699-9622-e28b7f4b43ef" providerId="ADAL" clId="{E48DF9AC-E2D1-854F-9309-40775AC0F3FC}" dt="2022-02-07T21:00:40.051" v="5756" actId="478"/>
          <ac:spMkLst>
            <pc:docMk/>
            <pc:sldMk cId="3975712749" sldId="457"/>
            <ac:spMk id="4" creationId="{D9AA0273-0D2C-584B-9910-B0A9B931A19D}"/>
          </ac:spMkLst>
        </pc:spChg>
        <pc:spChg chg="del">
          <ac:chgData name="Puneet Agarwal" userId="5598ee11-02e9-4699-9622-e28b7f4b43ef" providerId="ADAL" clId="{E48DF9AC-E2D1-854F-9309-40775AC0F3FC}" dt="2022-02-07T21:00:40.051" v="5756" actId="478"/>
          <ac:spMkLst>
            <pc:docMk/>
            <pc:sldMk cId="3975712749" sldId="457"/>
            <ac:spMk id="5" creationId="{E5C68DE0-CBDB-DD45-B22C-CE19830E5951}"/>
          </ac:spMkLst>
        </pc:spChg>
        <pc:spChg chg="del">
          <ac:chgData name="Puneet Agarwal" userId="5598ee11-02e9-4699-9622-e28b7f4b43ef" providerId="ADAL" clId="{E48DF9AC-E2D1-854F-9309-40775AC0F3FC}" dt="2022-02-07T21:00:40.051" v="5756" actId="478"/>
          <ac:spMkLst>
            <pc:docMk/>
            <pc:sldMk cId="3975712749" sldId="457"/>
            <ac:spMk id="6" creationId="{64B6B01A-34AC-844A-816E-614DACC7E736}"/>
          </ac:spMkLst>
        </pc:spChg>
        <pc:spChg chg="add mod">
          <ac:chgData name="Puneet Agarwal" userId="5598ee11-02e9-4699-9622-e28b7f4b43ef" providerId="ADAL" clId="{E48DF9AC-E2D1-854F-9309-40775AC0F3FC}" dt="2022-02-07T21:01:51.742" v="5800" actId="14100"/>
          <ac:spMkLst>
            <pc:docMk/>
            <pc:sldMk cId="3975712749" sldId="457"/>
            <ac:spMk id="8" creationId="{715BB7FF-DAF4-5949-B85B-86D6AE7C72D4}"/>
          </ac:spMkLst>
        </pc:spChg>
        <pc:graphicFrameChg chg="add del mod modGraphic">
          <ac:chgData name="Puneet Agarwal" userId="5598ee11-02e9-4699-9622-e28b7f4b43ef" providerId="ADAL" clId="{E48DF9AC-E2D1-854F-9309-40775AC0F3FC}" dt="2022-02-07T21:00:51.076" v="5767" actId="478"/>
          <ac:graphicFrameMkLst>
            <pc:docMk/>
            <pc:sldMk cId="3975712749" sldId="457"/>
            <ac:graphicFrameMk id="7" creationId="{DC6AD766-54FF-3040-86CC-BBB8AB0EDF97}"/>
          </ac:graphicFrameMkLst>
        </pc:graphicFrameChg>
      </pc:sldChg>
      <pc:sldChg chg="addSp delSp modSp add mod">
        <pc:chgData name="Puneet Agarwal" userId="5598ee11-02e9-4699-9622-e28b7f4b43ef" providerId="ADAL" clId="{E48DF9AC-E2D1-854F-9309-40775AC0F3FC}" dt="2022-02-07T21:05:19.393" v="5910" actId="478"/>
        <pc:sldMkLst>
          <pc:docMk/>
          <pc:sldMk cId="421743534" sldId="458"/>
        </pc:sldMkLst>
        <pc:spChg chg="add mod">
          <ac:chgData name="Puneet Agarwal" userId="5598ee11-02e9-4699-9622-e28b7f4b43ef" providerId="ADAL" clId="{E48DF9AC-E2D1-854F-9309-40775AC0F3FC}" dt="2022-02-07T21:02:45.392" v="5819" actId="208"/>
          <ac:spMkLst>
            <pc:docMk/>
            <pc:sldMk cId="421743534" sldId="458"/>
            <ac:spMk id="2" creationId="{05B4CF36-0426-C249-B7DB-A734E5890DFF}"/>
          </ac:spMkLst>
        </pc:spChg>
        <pc:spChg chg="add mod">
          <ac:chgData name="Puneet Agarwal" userId="5598ee11-02e9-4699-9622-e28b7f4b43ef" providerId="ADAL" clId="{E48DF9AC-E2D1-854F-9309-40775AC0F3FC}" dt="2022-02-07T21:02:48.511" v="5820" actId="1076"/>
          <ac:spMkLst>
            <pc:docMk/>
            <pc:sldMk cId="421743534" sldId="458"/>
            <ac:spMk id="4" creationId="{A0D6E777-A0BF-EA49-A572-13BADF5BEA71}"/>
          </ac:spMkLst>
        </pc:spChg>
        <pc:spChg chg="add mod">
          <ac:chgData name="Puneet Agarwal" userId="5598ee11-02e9-4699-9622-e28b7f4b43ef" providerId="ADAL" clId="{E48DF9AC-E2D1-854F-9309-40775AC0F3FC}" dt="2022-02-07T21:04:36.494" v="5905" actId="1076"/>
          <ac:spMkLst>
            <pc:docMk/>
            <pc:sldMk cId="421743534" sldId="458"/>
            <ac:spMk id="6" creationId="{2C347096-179D-7249-A9EC-3A3040CC8680}"/>
          </ac:spMkLst>
        </pc:spChg>
        <pc:picChg chg="add del mod">
          <ac:chgData name="Puneet Agarwal" userId="5598ee11-02e9-4699-9622-e28b7f4b43ef" providerId="ADAL" clId="{E48DF9AC-E2D1-854F-9309-40775AC0F3FC}" dt="2022-02-07T21:05:19.393" v="5910" actId="478"/>
          <ac:picMkLst>
            <pc:docMk/>
            <pc:sldMk cId="421743534" sldId="458"/>
            <ac:picMk id="7" creationId="{8FB9D4D8-883D-054A-97BC-6730D70F92C3}"/>
          </ac:picMkLst>
        </pc:picChg>
      </pc:sldChg>
      <pc:sldChg chg="modSp add mod">
        <pc:chgData name="Puneet Agarwal" userId="5598ee11-02e9-4699-9622-e28b7f4b43ef" providerId="ADAL" clId="{E48DF9AC-E2D1-854F-9309-40775AC0F3FC}" dt="2022-02-07T21:05:27.577" v="5912" actId="1076"/>
        <pc:sldMkLst>
          <pc:docMk/>
          <pc:sldMk cId="1137451125" sldId="459"/>
        </pc:sldMkLst>
        <pc:picChg chg="mod">
          <ac:chgData name="Puneet Agarwal" userId="5598ee11-02e9-4699-9622-e28b7f4b43ef" providerId="ADAL" clId="{E48DF9AC-E2D1-854F-9309-40775AC0F3FC}" dt="2022-02-07T21:05:27.577" v="5912" actId="1076"/>
          <ac:picMkLst>
            <pc:docMk/>
            <pc:sldMk cId="1137451125" sldId="459"/>
            <ac:picMk id="7" creationId="{8FB9D4D8-883D-054A-97BC-6730D70F92C3}"/>
          </ac:picMkLst>
        </pc:picChg>
      </pc:sldChg>
      <pc:sldChg chg="del">
        <pc:chgData name="Puneet Agarwal" userId="5598ee11-02e9-4699-9622-e28b7f4b43ef" providerId="ADAL" clId="{E48DF9AC-E2D1-854F-9309-40775AC0F3FC}" dt="2022-02-06T21:06:34.095" v="3" actId="2696"/>
        <pc:sldMkLst>
          <pc:docMk/>
          <pc:sldMk cId="1251915117" sldId="460"/>
        </pc:sldMkLst>
      </pc:sldChg>
      <pc:sldChg chg="modSp add mod">
        <pc:chgData name="Puneet Agarwal" userId="5598ee11-02e9-4699-9622-e28b7f4b43ef" providerId="ADAL" clId="{E48DF9AC-E2D1-854F-9309-40775AC0F3FC}" dt="2022-02-07T21:06:52.155" v="5987" actId="207"/>
        <pc:sldMkLst>
          <pc:docMk/>
          <pc:sldMk cId="2674242964" sldId="460"/>
        </pc:sldMkLst>
        <pc:spChg chg="mod">
          <ac:chgData name="Puneet Agarwal" userId="5598ee11-02e9-4699-9622-e28b7f4b43ef" providerId="ADAL" clId="{E48DF9AC-E2D1-854F-9309-40775AC0F3FC}" dt="2022-02-07T21:06:52.155" v="5987" actId="207"/>
          <ac:spMkLst>
            <pc:docMk/>
            <pc:sldMk cId="2674242964" sldId="460"/>
            <ac:spMk id="9" creationId="{CBF4692D-0EC2-EF4F-94FD-9232D7E07AD3}"/>
          </ac:spMkLst>
        </pc:spChg>
      </pc:sldChg>
      <pc:sldChg chg="modSp add mod">
        <pc:chgData name="Puneet Agarwal" userId="5598ee11-02e9-4699-9622-e28b7f4b43ef" providerId="ADAL" clId="{E48DF9AC-E2D1-854F-9309-40775AC0F3FC}" dt="2022-02-07T21:09:52.612" v="5990" actId="207"/>
        <pc:sldMkLst>
          <pc:docMk/>
          <pc:sldMk cId="1475219988" sldId="461"/>
        </pc:sldMkLst>
        <pc:spChg chg="mod">
          <ac:chgData name="Puneet Agarwal" userId="5598ee11-02e9-4699-9622-e28b7f4b43ef" providerId="ADAL" clId="{E48DF9AC-E2D1-854F-9309-40775AC0F3FC}" dt="2022-02-07T21:09:52.612" v="5990" actId="207"/>
          <ac:spMkLst>
            <pc:docMk/>
            <pc:sldMk cId="1475219988" sldId="461"/>
            <ac:spMk id="9" creationId="{CBF4692D-0EC2-EF4F-94FD-9232D7E07AD3}"/>
          </ac:spMkLst>
        </pc:spChg>
      </pc:sldChg>
      <pc:sldChg chg="del">
        <pc:chgData name="Puneet Agarwal" userId="5598ee11-02e9-4699-9622-e28b7f4b43ef" providerId="ADAL" clId="{E48DF9AC-E2D1-854F-9309-40775AC0F3FC}" dt="2022-02-06T21:06:34.345" v="4" actId="2696"/>
        <pc:sldMkLst>
          <pc:docMk/>
          <pc:sldMk cId="2518880652" sldId="463"/>
        </pc:sldMkLst>
      </pc:sldChg>
      <pc:sldChg chg="del">
        <pc:chgData name="Puneet Agarwal" userId="5598ee11-02e9-4699-9622-e28b7f4b43ef" providerId="ADAL" clId="{E48DF9AC-E2D1-854F-9309-40775AC0F3FC}" dt="2022-02-06T21:06:36.564" v="5" actId="2696"/>
        <pc:sldMkLst>
          <pc:docMk/>
          <pc:sldMk cId="3824281800" sldId="465"/>
        </pc:sldMkLst>
      </pc:sldChg>
      <pc:sldChg chg="del">
        <pc:chgData name="Puneet Agarwal" userId="5598ee11-02e9-4699-9622-e28b7f4b43ef" providerId="ADAL" clId="{E48DF9AC-E2D1-854F-9309-40775AC0F3FC}" dt="2022-02-06T21:06:36.798" v="6" actId="2696"/>
        <pc:sldMkLst>
          <pc:docMk/>
          <pc:sldMk cId="1615666405" sldId="467"/>
        </pc:sldMkLst>
      </pc:sldChg>
      <pc:sldChg chg="del">
        <pc:chgData name="Puneet Agarwal" userId="5598ee11-02e9-4699-9622-e28b7f4b43ef" providerId="ADAL" clId="{E48DF9AC-E2D1-854F-9309-40775AC0F3FC}" dt="2022-02-06T21:06:37.024" v="7" actId="2696"/>
        <pc:sldMkLst>
          <pc:docMk/>
          <pc:sldMk cId="371763550" sldId="482"/>
        </pc:sldMkLst>
      </pc:sldChg>
      <pc:sldChg chg="del">
        <pc:chgData name="Puneet Agarwal" userId="5598ee11-02e9-4699-9622-e28b7f4b43ef" providerId="ADAL" clId="{E48DF9AC-E2D1-854F-9309-40775AC0F3FC}" dt="2022-02-06T21:06:37.162" v="8" actId="2696"/>
        <pc:sldMkLst>
          <pc:docMk/>
          <pc:sldMk cId="40514530" sldId="483"/>
        </pc:sldMkLst>
      </pc:sldChg>
      <pc:sldChg chg="del">
        <pc:chgData name="Puneet Agarwal" userId="5598ee11-02e9-4699-9622-e28b7f4b43ef" providerId="ADAL" clId="{E48DF9AC-E2D1-854F-9309-40775AC0F3FC}" dt="2022-02-06T21:06:37.322" v="9" actId="2696"/>
        <pc:sldMkLst>
          <pc:docMk/>
          <pc:sldMk cId="2951366998" sldId="485"/>
        </pc:sldMkLst>
      </pc:sldChg>
      <pc:sldChg chg="del">
        <pc:chgData name="Puneet Agarwal" userId="5598ee11-02e9-4699-9622-e28b7f4b43ef" providerId="ADAL" clId="{E48DF9AC-E2D1-854F-9309-40775AC0F3FC}" dt="2022-02-06T21:06:37.504" v="10" actId="2696"/>
        <pc:sldMkLst>
          <pc:docMk/>
          <pc:sldMk cId="2784923593" sldId="488"/>
        </pc:sldMkLst>
      </pc:sldChg>
      <pc:sldChg chg="del">
        <pc:chgData name="Puneet Agarwal" userId="5598ee11-02e9-4699-9622-e28b7f4b43ef" providerId="ADAL" clId="{E48DF9AC-E2D1-854F-9309-40775AC0F3FC}" dt="2022-02-06T21:06:40.381" v="18" actId="2696"/>
        <pc:sldMkLst>
          <pc:docMk/>
          <pc:sldMk cId="3017386256" sldId="492"/>
        </pc:sldMkLst>
      </pc:sldChg>
      <pc:sldChg chg="del">
        <pc:chgData name="Puneet Agarwal" userId="5598ee11-02e9-4699-9622-e28b7f4b43ef" providerId="ADAL" clId="{E48DF9AC-E2D1-854F-9309-40775AC0F3FC}" dt="2022-02-06T21:06:38.002" v="11" actId="2696"/>
        <pc:sldMkLst>
          <pc:docMk/>
          <pc:sldMk cId="1695049119" sldId="494"/>
        </pc:sldMkLst>
      </pc:sldChg>
      <pc:sldChg chg="del">
        <pc:chgData name="Puneet Agarwal" userId="5598ee11-02e9-4699-9622-e28b7f4b43ef" providerId="ADAL" clId="{E48DF9AC-E2D1-854F-9309-40775AC0F3FC}" dt="2022-02-06T21:06:38.366" v="12" actId="2696"/>
        <pc:sldMkLst>
          <pc:docMk/>
          <pc:sldMk cId="3121620962" sldId="495"/>
        </pc:sldMkLst>
      </pc:sldChg>
      <pc:sldChg chg="del">
        <pc:chgData name="Puneet Agarwal" userId="5598ee11-02e9-4699-9622-e28b7f4b43ef" providerId="ADAL" clId="{E48DF9AC-E2D1-854F-9309-40775AC0F3FC}" dt="2022-02-06T21:06:38.716" v="13" actId="2696"/>
        <pc:sldMkLst>
          <pc:docMk/>
          <pc:sldMk cId="3011059973" sldId="496"/>
        </pc:sldMkLst>
      </pc:sldChg>
      <pc:sldChg chg="del">
        <pc:chgData name="Puneet Agarwal" userId="5598ee11-02e9-4699-9622-e28b7f4b43ef" providerId="ADAL" clId="{E48DF9AC-E2D1-854F-9309-40775AC0F3FC}" dt="2022-02-06T21:06:39.035" v="14" actId="2696"/>
        <pc:sldMkLst>
          <pc:docMk/>
          <pc:sldMk cId="2663234556" sldId="497"/>
        </pc:sldMkLst>
      </pc:sldChg>
      <pc:sldChg chg="del">
        <pc:chgData name="Puneet Agarwal" userId="5598ee11-02e9-4699-9622-e28b7f4b43ef" providerId="ADAL" clId="{E48DF9AC-E2D1-854F-9309-40775AC0F3FC}" dt="2022-02-06T21:06:39.402" v="15" actId="2696"/>
        <pc:sldMkLst>
          <pc:docMk/>
          <pc:sldMk cId="3104745992" sldId="498"/>
        </pc:sldMkLst>
      </pc:sldChg>
      <pc:sldChg chg="del">
        <pc:chgData name="Puneet Agarwal" userId="5598ee11-02e9-4699-9622-e28b7f4b43ef" providerId="ADAL" clId="{E48DF9AC-E2D1-854F-9309-40775AC0F3FC}" dt="2022-02-06T21:06:39.758" v="16" actId="2696"/>
        <pc:sldMkLst>
          <pc:docMk/>
          <pc:sldMk cId="2635201987" sldId="500"/>
        </pc:sldMkLst>
      </pc:sldChg>
      <pc:sldChg chg="del">
        <pc:chgData name="Puneet Agarwal" userId="5598ee11-02e9-4699-9622-e28b7f4b43ef" providerId="ADAL" clId="{E48DF9AC-E2D1-854F-9309-40775AC0F3FC}" dt="2022-02-06T21:06:40.052" v="17" actId="2696"/>
        <pc:sldMkLst>
          <pc:docMk/>
          <pc:sldMk cId="1286320230" sldId="501"/>
        </pc:sldMkLst>
      </pc:sldChg>
      <pc:sldChg chg="del">
        <pc:chgData name="Puneet Agarwal" userId="5598ee11-02e9-4699-9622-e28b7f4b43ef" providerId="ADAL" clId="{E48DF9AC-E2D1-854F-9309-40775AC0F3FC}" dt="2022-02-06T21:06:40.891" v="19" actId="2696"/>
        <pc:sldMkLst>
          <pc:docMk/>
          <pc:sldMk cId="1258667039" sldId="502"/>
        </pc:sldMkLst>
      </pc:sldChg>
      <pc:sldChg chg="del">
        <pc:chgData name="Puneet Agarwal" userId="5598ee11-02e9-4699-9622-e28b7f4b43ef" providerId="ADAL" clId="{E48DF9AC-E2D1-854F-9309-40775AC0F3FC}" dt="2022-02-06T21:06:41.403" v="20" actId="2696"/>
        <pc:sldMkLst>
          <pc:docMk/>
          <pc:sldMk cId="1728907730" sldId="503"/>
        </pc:sldMkLst>
      </pc:sldChg>
      <pc:sldChg chg="del">
        <pc:chgData name="Puneet Agarwal" userId="5598ee11-02e9-4699-9622-e28b7f4b43ef" providerId="ADAL" clId="{E48DF9AC-E2D1-854F-9309-40775AC0F3FC}" dt="2022-02-06T21:06:41.785" v="21" actId="2696"/>
        <pc:sldMkLst>
          <pc:docMk/>
          <pc:sldMk cId="3993305256" sldId="504"/>
        </pc:sldMkLst>
      </pc:sldChg>
      <pc:sldChg chg="del">
        <pc:chgData name="Puneet Agarwal" userId="5598ee11-02e9-4699-9622-e28b7f4b43ef" providerId="ADAL" clId="{E48DF9AC-E2D1-854F-9309-40775AC0F3FC}" dt="2022-02-06T21:06:42.338" v="22" actId="2696"/>
        <pc:sldMkLst>
          <pc:docMk/>
          <pc:sldMk cId="1496258451" sldId="505"/>
        </pc:sldMkLst>
      </pc:sldChg>
      <pc:sldChg chg="del">
        <pc:chgData name="Puneet Agarwal" userId="5598ee11-02e9-4699-9622-e28b7f4b43ef" providerId="ADAL" clId="{E48DF9AC-E2D1-854F-9309-40775AC0F3FC}" dt="2022-02-06T21:06:42.716" v="23" actId="2696"/>
        <pc:sldMkLst>
          <pc:docMk/>
          <pc:sldMk cId="3391206551" sldId="506"/>
        </pc:sldMkLst>
      </pc:sldChg>
      <pc:sldChg chg="del">
        <pc:chgData name="Puneet Agarwal" userId="5598ee11-02e9-4699-9622-e28b7f4b43ef" providerId="ADAL" clId="{E48DF9AC-E2D1-854F-9309-40775AC0F3FC}" dt="2022-02-06T21:06:43.382" v="24" actId="2696"/>
        <pc:sldMkLst>
          <pc:docMk/>
          <pc:sldMk cId="56388112" sldId="507"/>
        </pc:sldMkLst>
      </pc:sldChg>
      <pc:sldChg chg="delSp add del mod">
        <pc:chgData name="Puneet Agarwal" userId="5598ee11-02e9-4699-9622-e28b7f4b43ef" providerId="ADAL" clId="{E48DF9AC-E2D1-854F-9309-40775AC0F3FC}" dt="2022-02-06T21:07:50.102" v="32" actId="2696"/>
        <pc:sldMkLst>
          <pc:docMk/>
          <pc:sldMk cId="3261063961" sldId="509"/>
        </pc:sldMkLst>
        <pc:picChg chg="del">
          <ac:chgData name="Puneet Agarwal" userId="5598ee11-02e9-4699-9622-e28b7f4b43ef" providerId="ADAL" clId="{E48DF9AC-E2D1-854F-9309-40775AC0F3FC}" dt="2022-02-06T21:07:48.406" v="31" actId="478"/>
          <ac:picMkLst>
            <pc:docMk/>
            <pc:sldMk cId="3261063961" sldId="509"/>
            <ac:picMk id="9" creationId="{0F270D9B-9730-6340-A19B-781C235FC82F}"/>
          </ac:picMkLst>
        </pc:picChg>
      </pc:sldChg>
    </pc:docChg>
  </pc:docChgLst>
  <pc:docChgLst>
    <pc:chgData name="Puneet Agarwal" userId="5598ee11-02e9-4699-9622-e28b7f4b43ef" providerId="ADAL" clId="{E76BF144-1731-7641-B8B0-5A2C452AE8C6}"/>
    <pc:docChg chg="delSld modSld">
      <pc:chgData name="Puneet Agarwal" userId="5598ee11-02e9-4699-9622-e28b7f4b43ef" providerId="ADAL" clId="{E76BF144-1731-7641-B8B0-5A2C452AE8C6}" dt="2022-10-27T19:06:58.166" v="13" actId="2696"/>
      <pc:docMkLst>
        <pc:docMk/>
      </pc:docMkLst>
      <pc:sldChg chg="del">
        <pc:chgData name="Puneet Agarwal" userId="5598ee11-02e9-4699-9622-e28b7f4b43ef" providerId="ADAL" clId="{E76BF144-1731-7641-B8B0-5A2C452AE8C6}" dt="2022-10-27T19:04:35.462" v="12" actId="2696"/>
        <pc:sldMkLst>
          <pc:docMk/>
          <pc:sldMk cId="4055841804" sldId="382"/>
        </pc:sldMkLst>
      </pc:sldChg>
      <pc:sldChg chg="del">
        <pc:chgData name="Puneet Agarwal" userId="5598ee11-02e9-4699-9622-e28b7f4b43ef" providerId="ADAL" clId="{E76BF144-1731-7641-B8B0-5A2C452AE8C6}" dt="2022-10-27T19:04:34.419" v="11" actId="2696"/>
        <pc:sldMkLst>
          <pc:docMk/>
          <pc:sldMk cId="220846370" sldId="383"/>
        </pc:sldMkLst>
      </pc:sldChg>
      <pc:sldChg chg="del">
        <pc:chgData name="Puneet Agarwal" userId="5598ee11-02e9-4699-9622-e28b7f4b43ef" providerId="ADAL" clId="{E76BF144-1731-7641-B8B0-5A2C452AE8C6}" dt="2022-10-27T19:06:58.166" v="13" actId="2696"/>
        <pc:sldMkLst>
          <pc:docMk/>
          <pc:sldMk cId="3617209051" sldId="388"/>
        </pc:sldMkLst>
      </pc:sldChg>
      <pc:sldChg chg="modSp mod">
        <pc:chgData name="Puneet Agarwal" userId="5598ee11-02e9-4699-9622-e28b7f4b43ef" providerId="ADAL" clId="{E76BF144-1731-7641-B8B0-5A2C452AE8C6}" dt="2022-10-27T18:56:54.412" v="8" actId="20577"/>
        <pc:sldMkLst>
          <pc:docMk/>
          <pc:sldMk cId="3267562156" sldId="446"/>
        </pc:sldMkLst>
        <pc:spChg chg="mod">
          <ac:chgData name="Puneet Agarwal" userId="5598ee11-02e9-4699-9622-e28b7f4b43ef" providerId="ADAL" clId="{E76BF144-1731-7641-B8B0-5A2C452AE8C6}" dt="2022-10-27T18:56:54.412" v="8" actId="20577"/>
          <ac:spMkLst>
            <pc:docMk/>
            <pc:sldMk cId="3267562156" sldId="446"/>
            <ac:spMk id="8" creationId="{4935C9E7-B413-C848-BCB7-2717F7816162}"/>
          </ac:spMkLst>
        </pc:spChg>
      </pc:sldChg>
      <pc:sldChg chg="modSp mod">
        <pc:chgData name="Puneet Agarwal" userId="5598ee11-02e9-4699-9622-e28b7f4b43ef" providerId="ADAL" clId="{E76BF144-1731-7641-B8B0-5A2C452AE8C6}" dt="2022-10-27T18:57:06.252" v="10" actId="207"/>
        <pc:sldMkLst>
          <pc:docMk/>
          <pc:sldMk cId="3345193564" sldId="447"/>
        </pc:sldMkLst>
        <pc:spChg chg="mod">
          <ac:chgData name="Puneet Agarwal" userId="5598ee11-02e9-4699-9622-e28b7f4b43ef" providerId="ADAL" clId="{E76BF144-1731-7641-B8B0-5A2C452AE8C6}" dt="2022-10-27T18:57:06.252" v="10" actId="207"/>
          <ac:spMkLst>
            <pc:docMk/>
            <pc:sldMk cId="3345193564" sldId="447"/>
            <ac:spMk id="8" creationId="{4935C9E7-B413-C848-BCB7-2717F7816162}"/>
          </ac:spMkLst>
        </pc:spChg>
      </pc:sldChg>
    </pc:docChg>
  </pc:docChgLst>
  <pc:docChgLst>
    <pc:chgData name="Puneet Agarwal" userId="5598ee11-02e9-4699-9622-e28b7f4b43ef" providerId="ADAL" clId="{53334595-1F35-BC4B-BC77-137F9951824B}"/>
    <pc:docChg chg="custSel addSld modSld">
      <pc:chgData name="Puneet Agarwal" userId="5598ee11-02e9-4699-9622-e28b7f4b43ef" providerId="ADAL" clId="{53334595-1F35-BC4B-BC77-137F9951824B}" dt="2023-02-16T22:03:25.626" v="8" actId="1076"/>
      <pc:docMkLst>
        <pc:docMk/>
      </pc:docMkLst>
      <pc:sldChg chg="addSp delSp modSp mod">
        <pc:chgData name="Puneet Agarwal" userId="5598ee11-02e9-4699-9622-e28b7f4b43ef" providerId="ADAL" clId="{53334595-1F35-BC4B-BC77-137F9951824B}" dt="2023-02-16T22:03:25.626" v="8" actId="1076"/>
        <pc:sldMkLst>
          <pc:docMk/>
          <pc:sldMk cId="3267562156" sldId="446"/>
        </pc:sldMkLst>
        <pc:spChg chg="del">
          <ac:chgData name="Puneet Agarwal" userId="5598ee11-02e9-4699-9622-e28b7f4b43ef" providerId="ADAL" clId="{53334595-1F35-BC4B-BC77-137F9951824B}" dt="2023-02-16T22:03:07.412" v="4" actId="478"/>
          <ac:spMkLst>
            <pc:docMk/>
            <pc:sldMk cId="3267562156" sldId="446"/>
            <ac:spMk id="8" creationId="{4935C9E7-B413-C848-BCB7-2717F7816162}"/>
          </ac:spMkLst>
        </pc:spChg>
        <pc:picChg chg="add del mod">
          <ac:chgData name="Puneet Agarwal" userId="5598ee11-02e9-4699-9622-e28b7f4b43ef" providerId="ADAL" clId="{53334595-1F35-BC4B-BC77-137F9951824B}" dt="2023-02-16T22:02:50.912" v="2"/>
          <ac:picMkLst>
            <pc:docMk/>
            <pc:sldMk cId="3267562156" sldId="446"/>
            <ac:picMk id="2" creationId="{AB7FFF9F-BC8E-D604-996E-F269CF86D8D9}"/>
          </ac:picMkLst>
        </pc:picChg>
        <pc:picChg chg="add mod">
          <ac:chgData name="Puneet Agarwal" userId="5598ee11-02e9-4699-9622-e28b7f4b43ef" providerId="ADAL" clId="{53334595-1F35-BC4B-BC77-137F9951824B}" dt="2023-02-16T22:03:25.626" v="8" actId="1076"/>
          <ac:picMkLst>
            <pc:docMk/>
            <pc:sldMk cId="3267562156" sldId="446"/>
            <ac:picMk id="4" creationId="{C0C02CEA-B752-28A8-09C7-44E7241149B4}"/>
          </ac:picMkLst>
        </pc:picChg>
      </pc:sldChg>
      <pc:sldChg chg="add">
        <pc:chgData name="Puneet Agarwal" userId="5598ee11-02e9-4699-9622-e28b7f4b43ef" providerId="ADAL" clId="{53334595-1F35-BC4B-BC77-137F9951824B}" dt="2023-02-16T22:02:44.001" v="0" actId="2890"/>
        <pc:sldMkLst>
          <pc:docMk/>
          <pc:sldMk cId="754556134" sldId="467"/>
        </pc:sldMkLst>
      </pc:sldChg>
    </pc:docChg>
  </pc:docChgLst>
  <pc:docChgLst>
    <pc:chgData name="Puneet Agarwal" userId="5598ee11-02e9-4699-9622-e28b7f4b43ef" providerId="ADAL" clId="{A6C96BFC-80D9-7546-A947-869C60BEB862}"/>
    <pc:docChg chg="undo custSel addSld delSld modSld">
      <pc:chgData name="Puneet Agarwal" userId="5598ee11-02e9-4699-9622-e28b7f4b43ef" providerId="ADAL" clId="{A6C96BFC-80D9-7546-A947-869C60BEB862}" dt="2021-10-19T02:48:21.833" v="92" actId="2696"/>
      <pc:docMkLst>
        <pc:docMk/>
      </pc:docMkLst>
      <pc:sldChg chg="modSp add del mod">
        <pc:chgData name="Puneet Agarwal" userId="5598ee11-02e9-4699-9622-e28b7f4b43ef" providerId="ADAL" clId="{A6C96BFC-80D9-7546-A947-869C60BEB862}" dt="2021-10-19T02:48:21.833" v="92" actId="2696"/>
        <pc:sldMkLst>
          <pc:docMk/>
          <pc:sldMk cId="2649763407" sldId="269"/>
        </pc:sldMkLst>
        <pc:spChg chg="mod">
          <ac:chgData name="Puneet Agarwal" userId="5598ee11-02e9-4699-9622-e28b7f4b43ef" providerId="ADAL" clId="{A6C96BFC-80D9-7546-A947-869C60BEB862}" dt="2021-10-18T20:44:24.621" v="15" actId="20577"/>
          <ac:spMkLst>
            <pc:docMk/>
            <pc:sldMk cId="2649763407" sldId="269"/>
            <ac:spMk id="2" creationId="{3891C388-AFCC-5F4A-B6E4-11852C247C91}"/>
          </ac:spMkLst>
        </pc:spChg>
        <pc:spChg chg="mod">
          <ac:chgData name="Puneet Agarwal" userId="5598ee11-02e9-4699-9622-e28b7f4b43ef" providerId="ADAL" clId="{A6C96BFC-80D9-7546-A947-869C60BEB862}" dt="2021-10-18T20:45:50.400" v="91" actId="2710"/>
          <ac:spMkLst>
            <pc:docMk/>
            <pc:sldMk cId="2649763407" sldId="269"/>
            <ac:spMk id="3" creationId="{22724D5D-D277-A644-B3B9-033C861E13C0}"/>
          </ac:spMkLst>
        </pc:spChg>
      </pc:sldChg>
      <pc:sldChg chg="modSp mod">
        <pc:chgData name="Puneet Agarwal" userId="5598ee11-02e9-4699-9622-e28b7f4b43ef" providerId="ADAL" clId="{A6C96BFC-80D9-7546-A947-869C60BEB862}" dt="2021-10-18T20:43:31.344" v="6" actId="20577"/>
        <pc:sldMkLst>
          <pc:docMk/>
          <pc:sldMk cId="1935132179" sldId="289"/>
        </pc:sldMkLst>
        <pc:spChg chg="mod">
          <ac:chgData name="Puneet Agarwal" userId="5598ee11-02e9-4699-9622-e28b7f4b43ef" providerId="ADAL" clId="{A6C96BFC-80D9-7546-A947-869C60BEB862}" dt="2021-10-18T20:43:31.344" v="6" actId="20577"/>
          <ac:spMkLst>
            <pc:docMk/>
            <pc:sldMk cId="1935132179" sldId="289"/>
            <ac:spMk id="35" creationId="{154DB45D-F6DA-1740-BCFD-8265E127F270}"/>
          </ac:spMkLst>
        </pc:spChg>
      </pc:sldChg>
    </pc:docChg>
  </pc:docChgLst>
</pc:chgInfo>
</file>

<file path=ppt/media/image3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825E20-27D8-184F-8AD8-4483E64BE7F1}" type="datetimeFigureOut">
              <a:rPr lang="en-US" smtClean="0"/>
              <a:t>10/31/23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42E2E7-ABF9-2F4D-AE95-832089EBB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556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, V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-2326" y="4392656"/>
            <a:ext cx="9144000" cy="784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4A0305-8BED-744C-BFDD-2D70480DB5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757" y="4401365"/>
            <a:ext cx="2143269" cy="7869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B45C66-74AB-854B-8AF3-3DE3D43269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6938" r="13015"/>
          <a:stretch/>
        </p:blipFill>
        <p:spPr>
          <a:xfrm>
            <a:off x="5789571" y="139148"/>
            <a:ext cx="3352103" cy="3945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927345-92E0-6643-B2EC-98A9107E0FAE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96A0DD-882B-3644-9BA2-16B068848C21}"/>
              </a:ext>
            </a:extLst>
          </p:cNvPr>
          <p:cNvCxnSpPr/>
          <p:nvPr userDrawn="1"/>
        </p:nvCxnSpPr>
        <p:spPr>
          <a:xfrm>
            <a:off x="583392" y="2584991"/>
            <a:ext cx="1216958" cy="0"/>
          </a:xfrm>
          <a:prstGeom prst="line">
            <a:avLst/>
          </a:prstGeom>
          <a:ln w="19050">
            <a:solidFill>
              <a:srgbClr val="C69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616694A-C243-8F48-B446-BF11A7C45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73213" y="456399"/>
            <a:ext cx="4362450" cy="1963737"/>
          </a:xfrm>
        </p:spPr>
        <p:txBody>
          <a:bodyPr anchor="b">
            <a:normAutofit/>
          </a:bodyPr>
          <a:lstStyle>
            <a:lvl1pPr marL="0" indent="0">
              <a:lnSpc>
                <a:spcPts val="7000"/>
              </a:lnSpc>
              <a:spcBef>
                <a:spcPts val="0"/>
              </a:spcBef>
              <a:buNone/>
              <a:defRPr sz="6500" b="0" i="0" spc="300" baseline="0">
                <a:solidFill>
                  <a:schemeClr val="tx1"/>
                </a:solidFill>
                <a:latin typeface="Abolition" pitchFamily="2" charset="0"/>
              </a:defRPr>
            </a:lvl1pPr>
          </a:lstStyle>
          <a:p>
            <a:pPr lvl="0"/>
            <a:r>
              <a:rPr lang="en-US"/>
              <a:t>Title to </a:t>
            </a:r>
            <a:br>
              <a:rPr lang="en-US"/>
            </a:br>
            <a:r>
              <a:rPr lang="en-US"/>
              <a:t>go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C3529D2-738A-B444-ABB5-B8117680A6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3214" y="2904119"/>
            <a:ext cx="4362450" cy="259868"/>
          </a:xfrm>
        </p:spPr>
        <p:txBody>
          <a:bodyPr anchor="ctr"/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/>
            </a:lvl1pPr>
          </a:lstStyle>
          <a:p>
            <a:pPr lvl="0"/>
            <a:r>
              <a:rPr lang="en-US"/>
              <a:t>Subtitle / Presenter</a:t>
            </a:r>
          </a:p>
        </p:txBody>
      </p:sp>
    </p:spTree>
    <p:extLst>
      <p:ext uri="{BB962C8B-B14F-4D97-AF65-F5344CB8AC3E}">
        <p14:creationId xmlns:p14="http://schemas.microsoft.com/office/powerpoint/2010/main" val="3145580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38096"/>
            <a:ext cx="2081805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Subhead" panose="020406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/>
              <a:t>Page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1902618"/>
            <a:ext cx="3429000" cy="2158304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4"/>
            <a:endParaRPr lang="en-US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1BE8467C-F8A0-0B46-954C-0CCA5AE188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6350" y="1538096"/>
            <a:ext cx="2081805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Subhead" panose="020406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B764E411-936F-3044-8265-A066A2B83B6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6350" y="1902618"/>
            <a:ext cx="3429000" cy="2158304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4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F7C988E-4FD1-F44B-8698-26D540F4924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566161" y="2971685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05959D2-BEEE-8D4C-8216-8C05C61B75D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7AAF54B-C785-4346-9B7B-CA106BFE8CDB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005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Subhead" panose="020406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/>
              <a:t>Page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650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4"/>
            <a:endParaRPr lang="en-US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EBD7929-DCAA-9F42-A87C-7B5A76711B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40278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4"/>
            <a:endParaRPr lang="en-US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684F489-4B0E-7447-8E87-1F18960C53D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56575" y="1902618"/>
            <a:ext cx="2081805" cy="2158304"/>
          </a:xfrm>
        </p:spPr>
        <p:txBody>
          <a:bodyPr/>
          <a:lstStyle>
            <a:lvl1pPr algn="ctr"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4"/>
            <a:endParaRPr lang="en-US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1BE8467C-F8A0-0B46-954C-0CCA5AE188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1097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Subhead" panose="020406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3DA5635F-177B-8C4B-A3DC-69876D82003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33544" y="1538096"/>
            <a:ext cx="2081805" cy="246774"/>
          </a:xfrm>
        </p:spPr>
        <p:txBody>
          <a:bodyPr>
            <a:noAutofit/>
          </a:bodyPr>
          <a:lstStyle>
            <a:lvl1pPr marL="0" indent="0" algn="ctr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Subhead" panose="020406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428C66-1F80-4C4D-BCD2-480123DFFA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2108835" y="2981210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C5691CA-25BF-4244-8679-B624DA433733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023485" y="2981210"/>
            <a:ext cx="201168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63FDE-A720-A74F-88A3-418704C0C76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8CB42-5BE5-6847-AFF9-834D3CA9162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317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Custom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3EA9E52-51FA-9F4C-9DB4-48F3FAA96946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E50C8D-7C8F-F44C-9245-C8E54948B279}"/>
              </a:ext>
            </a:extLst>
          </p:cNvPr>
          <p:cNvSpPr/>
          <p:nvPr userDrawn="1"/>
        </p:nvSpPr>
        <p:spPr>
          <a:xfrm>
            <a:off x="5895975" y="139148"/>
            <a:ext cx="3248023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0157B452-A578-2C41-8127-5539B4BB1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4191209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/>
              <a:t>Page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39D716E-1CF3-9042-9DD1-4AAD039355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1817297"/>
            <a:ext cx="4191000" cy="2686327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1680"/>
              </a:lnSpc>
              <a:spcBef>
                <a:spcPts val="750"/>
              </a:spcBef>
              <a:spcAft>
                <a:spcPts val="600"/>
              </a:spcAft>
              <a:buClrTx/>
              <a:buSzPct val="75000"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Pct val="7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Est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magna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.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et </a:t>
            </a:r>
            <a:r>
              <a:rPr lang="en-US" err="1"/>
              <a:t>egestas</a:t>
            </a:r>
            <a:r>
              <a:rPr lang="en-US"/>
              <a:t>. Non </a:t>
            </a:r>
            <a:r>
              <a:rPr lang="en-US" err="1"/>
              <a:t>consectetur</a:t>
            </a:r>
            <a:r>
              <a:rPr lang="en-US"/>
              <a:t>. </a:t>
            </a:r>
          </a:p>
          <a:p>
            <a:pPr lvl="0"/>
            <a:endParaRPr lang="en-US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0522682-F92A-144E-938B-45336A6368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435188"/>
            <a:ext cx="4191000" cy="382110"/>
          </a:xfrm>
        </p:spPr>
        <p:txBody>
          <a:bodyPr>
            <a:norm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2E424E-5889-7847-838F-5925BED8A91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C3CA1E-7A7E-DF47-984B-664CF3C086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50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,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FD299AF-B7C4-AB4D-BC54-733C75A44911}"/>
              </a:ext>
            </a:extLst>
          </p:cNvPr>
          <p:cNvSpPr/>
          <p:nvPr userDrawn="1"/>
        </p:nvSpPr>
        <p:spPr>
          <a:xfrm>
            <a:off x="0" y="116732"/>
            <a:ext cx="3320374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A2F810-22CB-2B43-91C2-51FFAA2392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086" y="682052"/>
            <a:ext cx="2484202" cy="1464518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/>
              <a:t>Page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EA9E52-51FA-9F4C-9DB4-48F3FAA96946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E50C8D-7C8F-F44C-9245-C8E54948B279}"/>
              </a:ext>
            </a:extLst>
          </p:cNvPr>
          <p:cNvSpPr/>
          <p:nvPr userDrawn="1"/>
        </p:nvSpPr>
        <p:spPr>
          <a:xfrm>
            <a:off x="8841441" y="139148"/>
            <a:ext cx="302557" cy="436447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9EB1531-8C6C-9547-9EC3-C6E24B84842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063" t="25956" r="45411" b="58583"/>
          <a:stretch/>
        </p:blipFill>
        <p:spPr>
          <a:xfrm>
            <a:off x="674557" y="1672992"/>
            <a:ext cx="2645817" cy="2808217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4A1A05-EE43-614A-9F7E-27041F9BD6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7576B9-EA1D-964E-A0C5-37396144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500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,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C6E82-E25B-CE41-A908-43BD2EC2B7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8886" y="537738"/>
            <a:ext cx="4173114" cy="46917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Page 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C5C3F7-814B-F644-B33E-D033B1334A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2518" y="537738"/>
            <a:ext cx="6165476" cy="469175"/>
          </a:xfrm>
        </p:spPr>
        <p:txBody>
          <a:bodyPr anchor="ctr"/>
          <a:lstStyle>
            <a:lvl1pPr>
              <a:defRPr spc="50" baseline="0"/>
            </a:lvl1pPr>
          </a:lstStyle>
          <a:p>
            <a:pPr lvl="0"/>
            <a:r>
              <a:rPr lang="en-US"/>
              <a:t>SUBHEAD TO GO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E2933-6B02-0144-BF1A-69A51D5C031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18749-87A2-0341-9D35-5E74E8AB75D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03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llery, 6 or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4AA42E8-9C39-454E-ADD6-58C0005063C5}"/>
              </a:ext>
            </a:extLst>
          </p:cNvPr>
          <p:cNvSpPr/>
          <p:nvPr userDrawn="1"/>
        </p:nvSpPr>
        <p:spPr>
          <a:xfrm flipH="1">
            <a:off x="2983149" y="479897"/>
            <a:ext cx="6160850" cy="394943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1">
              <a:latin typeface="Muli Regular" charset="0"/>
            </a:endParaRP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9DB7D153-61A8-B34E-A15C-9B46F446BCA3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519701" y="2474121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D336015-19B8-2247-9DF3-762298B05F56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3519702" y="969579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0DE58043-A190-A54E-A57D-DB8D7710CA6E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5425619" y="971585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21A2D792-C3A8-B94C-8D1A-FF993AF9B647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7331536" y="969579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3" name="Picture Placeholder 6">
            <a:extLst>
              <a:ext uri="{FF2B5EF4-FFF2-40B4-BE49-F238E27FC236}">
                <a16:creationId xmlns:a16="http://schemas.microsoft.com/office/drawing/2014/main" id="{16F74465-B7AF-DC42-B0E0-DAEE3F794FD1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5425618" y="2474123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09C94A2A-6979-4D49-945C-5C430721B087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7331535" y="2474122"/>
            <a:ext cx="1812463" cy="142460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lIns="270000" tIns="270000" rIns="270000" bIns="270000"/>
          <a:lstStyle>
            <a:lvl1pPr marL="0" indent="0" algn="ctr">
              <a:buNone/>
              <a:defRPr sz="1001" b="1" i="0" cap="none" spc="0" baseline="0">
                <a:solidFill>
                  <a:schemeClr val="tx1"/>
                </a:solidFill>
                <a:latin typeface="Muli" charset="0"/>
                <a:ea typeface="Muli" charset="0"/>
                <a:cs typeface="Muli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7C63A3F1-3298-8C4D-984E-C388DD7476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1798" y="479897"/>
            <a:ext cx="2331155" cy="134217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Page 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9B350A66-F079-A443-A6E6-F4E8B55CB8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1798" y="1398494"/>
            <a:ext cx="2331155" cy="3069802"/>
          </a:xfrm>
        </p:spPr>
        <p:txBody>
          <a:bodyPr>
            <a:normAutofit/>
          </a:bodyPr>
          <a:lstStyle>
            <a:lvl1pPr marL="285750" indent="-194310" algn="l">
              <a:lnSpc>
                <a:spcPts val="172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3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. </a:t>
            </a:r>
          </a:p>
          <a:p>
            <a:pPr lvl="0"/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br>
              <a:rPr lang="en-US"/>
            </a:b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16ABDF-2326-9E45-8E5D-9E5FC6E22C9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81559F-D07E-9448-A48A-3FAC3824885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9160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Gallery,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18DBE99-52AB-F04F-930B-3FC4609BFACD}"/>
              </a:ext>
            </a:extLst>
          </p:cNvPr>
          <p:cNvSpPr/>
          <p:nvPr userDrawn="1"/>
        </p:nvSpPr>
        <p:spPr>
          <a:xfrm>
            <a:off x="0" y="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6912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Page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3AF38-E211-6242-BDED-D2C0F25B71E7}"/>
              </a:ext>
            </a:extLst>
          </p:cNvPr>
          <p:cNvSpPr/>
          <p:nvPr userDrawn="1"/>
        </p:nvSpPr>
        <p:spPr>
          <a:xfrm>
            <a:off x="0" y="400050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C74FF91-56F8-4041-8084-DCA6FE3768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0280" y="1704616"/>
            <a:ext cx="1874520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890E7C6-6DB0-2747-A517-8DEE6CDE9D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26179" y="1704616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770EB97E-35CF-6846-8293-85934656164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37790" y="1704616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B67E2AC7-593C-1A48-9B8F-BCBC2F014A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2259" y="1704615"/>
            <a:ext cx="1871663" cy="1871663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3DA595-6767-6E47-88AB-C69BAECFD82E}"/>
              </a:ext>
            </a:extLst>
          </p:cNvPr>
          <p:cNvSpPr/>
          <p:nvPr userDrawn="1"/>
        </p:nvSpPr>
        <p:spPr>
          <a:xfrm>
            <a:off x="62028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F9943-07F2-8149-AEE3-39D76BFF5AD7}"/>
              </a:ext>
            </a:extLst>
          </p:cNvPr>
          <p:cNvSpPr/>
          <p:nvPr userDrawn="1"/>
        </p:nvSpPr>
        <p:spPr>
          <a:xfrm>
            <a:off x="262475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1F5B73-4FB9-BA4B-84DD-9FC6B4AC685B}"/>
              </a:ext>
            </a:extLst>
          </p:cNvPr>
          <p:cNvSpPr/>
          <p:nvPr userDrawn="1"/>
        </p:nvSpPr>
        <p:spPr>
          <a:xfrm>
            <a:off x="4636361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F7F1AE-1B0E-1142-BDE6-15F85C0D8411}"/>
              </a:ext>
            </a:extLst>
          </p:cNvPr>
          <p:cNvSpPr/>
          <p:nvPr userDrawn="1"/>
        </p:nvSpPr>
        <p:spPr>
          <a:xfrm>
            <a:off x="6640830" y="1567221"/>
            <a:ext cx="1874520" cy="137394"/>
          </a:xfrm>
          <a:prstGeom prst="rect">
            <a:avLst/>
          </a:prstGeom>
          <a:solidFill>
            <a:srgbClr val="B7CD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6048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fo gallery,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18DBE99-52AB-F04F-930B-3FC4609BFACD}"/>
              </a:ext>
            </a:extLst>
          </p:cNvPr>
          <p:cNvSpPr/>
          <p:nvPr userDrawn="1"/>
        </p:nvSpPr>
        <p:spPr>
          <a:xfrm>
            <a:off x="0" y="1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36912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Page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63AF38-E211-6242-BDED-D2C0F25B71E7}"/>
              </a:ext>
            </a:extLst>
          </p:cNvPr>
          <p:cNvSpPr/>
          <p:nvPr userDrawn="1"/>
        </p:nvSpPr>
        <p:spPr>
          <a:xfrm>
            <a:off x="0" y="4017764"/>
            <a:ext cx="9144000" cy="114299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3DA595-6767-6E47-88AB-C69BAECFD82E}"/>
              </a:ext>
            </a:extLst>
          </p:cNvPr>
          <p:cNvSpPr/>
          <p:nvPr userDrawn="1"/>
        </p:nvSpPr>
        <p:spPr>
          <a:xfrm>
            <a:off x="620280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40F9943-07F2-8149-AEE3-39D76BFF5AD7}"/>
              </a:ext>
            </a:extLst>
          </p:cNvPr>
          <p:cNvSpPr/>
          <p:nvPr userDrawn="1"/>
        </p:nvSpPr>
        <p:spPr>
          <a:xfrm>
            <a:off x="2630726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1F5B73-4FB9-BA4B-84DD-9FC6B4AC685B}"/>
              </a:ext>
            </a:extLst>
          </p:cNvPr>
          <p:cNvSpPr/>
          <p:nvPr userDrawn="1"/>
        </p:nvSpPr>
        <p:spPr>
          <a:xfrm>
            <a:off x="4629792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F7F1AE-1B0E-1142-BDE6-15F85C0D8411}"/>
              </a:ext>
            </a:extLst>
          </p:cNvPr>
          <p:cNvSpPr/>
          <p:nvPr userDrawn="1"/>
        </p:nvSpPr>
        <p:spPr>
          <a:xfrm>
            <a:off x="6645604" y="1567221"/>
            <a:ext cx="1874520" cy="13739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C0AB91-AE22-8F4F-B0BC-99D98181E680}"/>
              </a:ext>
            </a:extLst>
          </p:cNvPr>
          <p:cNvSpPr/>
          <p:nvPr userDrawn="1"/>
        </p:nvSpPr>
        <p:spPr>
          <a:xfrm>
            <a:off x="619077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F2F4F1-A0CE-194A-99F7-2918509C6C49}"/>
              </a:ext>
            </a:extLst>
          </p:cNvPr>
          <p:cNvSpPr/>
          <p:nvPr userDrawn="1"/>
        </p:nvSpPr>
        <p:spPr>
          <a:xfrm>
            <a:off x="2629523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B3E50DA-7B8F-6A49-A19F-6956D1A26B7F}"/>
              </a:ext>
            </a:extLst>
          </p:cNvPr>
          <p:cNvSpPr/>
          <p:nvPr userDrawn="1"/>
        </p:nvSpPr>
        <p:spPr>
          <a:xfrm>
            <a:off x="4628589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AAEC86-254A-974D-8B29-05FD6132BC2D}"/>
              </a:ext>
            </a:extLst>
          </p:cNvPr>
          <p:cNvSpPr/>
          <p:nvPr userDrawn="1"/>
        </p:nvSpPr>
        <p:spPr>
          <a:xfrm>
            <a:off x="6644401" y="1704615"/>
            <a:ext cx="1876926" cy="18745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045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Gallery,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2B5AD87-CC57-C14A-90CC-6DE93EAE48A0}"/>
              </a:ext>
            </a:extLst>
          </p:cNvPr>
          <p:cNvSpPr/>
          <p:nvPr userDrawn="1"/>
        </p:nvSpPr>
        <p:spPr>
          <a:xfrm>
            <a:off x="0" y="1142999"/>
            <a:ext cx="9144000" cy="287476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20D72D75-4DCD-9A4C-9025-AE57E4130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421557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2ECBA7-0A4E-A44A-8F84-264B7C3204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71750B-6A57-6F4A-BAED-0846F13911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31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Image and Content, V1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Est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magna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.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et </a:t>
            </a:r>
            <a:r>
              <a:rPr lang="en-US" err="1"/>
              <a:t>egestas</a:t>
            </a:r>
            <a:r>
              <a:rPr lang="en-US"/>
              <a:t>. Non </a:t>
            </a:r>
            <a:r>
              <a:rPr lang="en-US" err="1"/>
              <a:t>consectetur</a:t>
            </a:r>
            <a:r>
              <a:rPr lang="en-US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25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, V2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-2326" y="4392656"/>
            <a:ext cx="9144000" cy="78471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4A0305-8BED-744C-BFDD-2D70480DB58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757" y="4401365"/>
            <a:ext cx="2143269" cy="7869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C927345-92E0-6643-B2EC-98A9107E0FAE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C692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696A0DD-882B-3644-9BA2-16B068848C21}"/>
              </a:ext>
            </a:extLst>
          </p:cNvPr>
          <p:cNvCxnSpPr/>
          <p:nvPr userDrawn="1"/>
        </p:nvCxnSpPr>
        <p:spPr>
          <a:xfrm>
            <a:off x="583392" y="2584991"/>
            <a:ext cx="1216958" cy="0"/>
          </a:xfrm>
          <a:prstGeom prst="line">
            <a:avLst/>
          </a:prstGeom>
          <a:ln w="19050">
            <a:solidFill>
              <a:srgbClr val="C692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E4187F09-6BA9-B341-B448-935BCDE3C36A}"/>
              </a:ext>
            </a:extLst>
          </p:cNvPr>
          <p:cNvSpPr/>
          <p:nvPr userDrawn="1"/>
        </p:nvSpPr>
        <p:spPr>
          <a:xfrm>
            <a:off x="453803" y="1044020"/>
            <a:ext cx="4110446" cy="23000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616694A-C243-8F48-B446-BF11A7C454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580" y="1095101"/>
            <a:ext cx="3648892" cy="1937251"/>
          </a:xfrm>
        </p:spPr>
        <p:txBody>
          <a:bodyPr anchor="b">
            <a:normAutofit/>
          </a:bodyPr>
          <a:lstStyle>
            <a:lvl1pPr marL="0" indent="0">
              <a:lnSpc>
                <a:spcPts val="7000"/>
              </a:lnSpc>
              <a:spcBef>
                <a:spcPts val="0"/>
              </a:spcBef>
              <a:buNone/>
              <a:defRPr sz="6500" b="0" i="0" spc="300" baseline="0">
                <a:solidFill>
                  <a:schemeClr val="tx1"/>
                </a:solidFill>
                <a:latin typeface="Abolition" pitchFamily="2" charset="0"/>
              </a:defRPr>
            </a:lvl1pPr>
          </a:lstStyle>
          <a:p>
            <a:pPr lvl="0"/>
            <a:r>
              <a:rPr lang="en-US"/>
              <a:t>Title to </a:t>
            </a:r>
            <a:br>
              <a:rPr lang="en-US"/>
            </a:br>
            <a:r>
              <a:rPr lang="en-US"/>
              <a:t>go Here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C2EB5F1-41D5-4C44-BE0D-D66A379E78F6}"/>
              </a:ext>
            </a:extLst>
          </p:cNvPr>
          <p:cNvSpPr/>
          <p:nvPr userDrawn="1"/>
        </p:nvSpPr>
        <p:spPr>
          <a:xfrm>
            <a:off x="684580" y="3157393"/>
            <a:ext cx="3648892" cy="38317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EC3529D2-738A-B444-ABB5-B8117680A6E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9195" y="3223360"/>
            <a:ext cx="3459212" cy="245773"/>
          </a:xfrm>
        </p:spPr>
        <p:txBody>
          <a:bodyPr anchor="ctr">
            <a:normAutofit/>
          </a:bodyPr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Subtitle / Presenter</a:t>
            </a:r>
          </a:p>
        </p:txBody>
      </p:sp>
    </p:spTree>
    <p:extLst>
      <p:ext uri="{BB962C8B-B14F-4D97-AF65-F5344CB8AC3E}">
        <p14:creationId xmlns:p14="http://schemas.microsoft.com/office/powerpoint/2010/main" val="700806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Image and Content, V2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Est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magna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.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et </a:t>
            </a:r>
            <a:r>
              <a:rPr lang="en-US" err="1"/>
              <a:t>egestas</a:t>
            </a:r>
            <a:r>
              <a:rPr lang="en-US"/>
              <a:t>. Non </a:t>
            </a:r>
            <a:r>
              <a:rPr lang="en-US" err="1"/>
              <a:t>consectetur</a:t>
            </a:r>
            <a:r>
              <a:rPr lang="en-US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369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Image and Content, V3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 1">
            <a:extLst>
              <a:ext uri="{FF2B5EF4-FFF2-40B4-BE49-F238E27FC236}">
                <a16:creationId xmlns:a16="http://schemas.microsoft.com/office/drawing/2014/main" id="{B194FCFE-F54C-7841-BBA7-187F1D4E0648}"/>
              </a:ext>
            </a:extLst>
          </p:cNvPr>
          <p:cNvSpPr/>
          <p:nvPr userDrawn="1"/>
        </p:nvSpPr>
        <p:spPr>
          <a:xfrm>
            <a:off x="0" y="0"/>
            <a:ext cx="9144001" cy="514350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20000">
                <a:schemeClr val="accent5">
                  <a:lumMod val="60000"/>
                  <a:lumOff val="40000"/>
                </a:schemeClr>
              </a:gs>
              <a:gs pos="50000">
                <a:schemeClr val="accent5">
                  <a:lumMod val="75000"/>
                </a:schemeClr>
              </a:gs>
              <a:gs pos="68000">
                <a:schemeClr val="accent5">
                  <a:lumMod val="50000"/>
                </a:schemeClr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Est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magna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.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et </a:t>
            </a:r>
            <a:r>
              <a:rPr lang="en-US" err="1"/>
              <a:t>egestas</a:t>
            </a:r>
            <a:r>
              <a:rPr lang="en-US"/>
              <a:t>. Non </a:t>
            </a:r>
            <a:r>
              <a:rPr lang="en-US" err="1"/>
              <a:t>consectetur</a:t>
            </a:r>
            <a:r>
              <a:rPr lang="en-US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515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Image and Content, V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iangle 1">
            <a:extLst>
              <a:ext uri="{FF2B5EF4-FFF2-40B4-BE49-F238E27FC236}">
                <a16:creationId xmlns:a16="http://schemas.microsoft.com/office/drawing/2014/main" id="{B194FCFE-F54C-7841-BBA7-187F1D4E0648}"/>
              </a:ext>
            </a:extLst>
          </p:cNvPr>
          <p:cNvSpPr/>
          <p:nvPr userDrawn="1"/>
        </p:nvSpPr>
        <p:spPr>
          <a:xfrm>
            <a:off x="0" y="0"/>
            <a:ext cx="9144001" cy="5143500"/>
          </a:xfrm>
          <a:prstGeom prst="triangle">
            <a:avLst>
              <a:gd name="adj" fmla="val 100000"/>
            </a:avLst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19000">
                <a:schemeClr val="accent1">
                  <a:alpha val="75000"/>
                  <a:lumMod val="90000"/>
                  <a:lumOff val="10000"/>
                </a:schemeClr>
              </a:gs>
              <a:gs pos="50000">
                <a:schemeClr val="accent1">
                  <a:lumMod val="75000"/>
                </a:schemeClr>
              </a:gs>
              <a:gs pos="68000">
                <a:schemeClr val="accent1">
                  <a:lumMod val="50000"/>
                </a:schemeClr>
              </a:gs>
            </a:gsLst>
            <a:lin ang="14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9EA979-1301-B349-9D0A-F0840207D34F}"/>
              </a:ext>
            </a:extLst>
          </p:cNvPr>
          <p:cNvSpPr/>
          <p:nvPr userDrawn="1"/>
        </p:nvSpPr>
        <p:spPr>
          <a:xfrm>
            <a:off x="628650" y="0"/>
            <a:ext cx="4162011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9ACCA67-2916-1146-A18E-67537F161B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44380" y="774701"/>
            <a:ext cx="3130550" cy="640214"/>
          </a:xfrm>
        </p:spPr>
        <p:txBody>
          <a:bodyPr>
            <a:noAutofit/>
          </a:bodyPr>
          <a:lstStyle>
            <a:lvl1pPr marL="0" indent="0">
              <a:buNone/>
              <a:defRPr sz="4400" b="0" i="0">
                <a:latin typeface="Utopia Std" panose="02040503060506020204" pitchFamily="18" charset="77"/>
              </a:defRPr>
            </a:lvl1pPr>
          </a:lstStyle>
          <a:p>
            <a:pPr lvl="0"/>
            <a:r>
              <a:rPr lang="en-US"/>
              <a:t>Page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F871F16-5C4D-9D44-9529-86CBE2EF5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44380" y="1713298"/>
            <a:ext cx="3130550" cy="2938286"/>
          </a:xfrm>
        </p:spPr>
        <p:txBody>
          <a:bodyPr/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Est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magna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.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et </a:t>
            </a:r>
            <a:r>
              <a:rPr lang="en-US" err="1"/>
              <a:t>egestas</a:t>
            </a:r>
            <a:r>
              <a:rPr lang="en-US"/>
              <a:t>. Non </a:t>
            </a:r>
            <a:r>
              <a:rPr lang="en-US" err="1"/>
              <a:t>consectetur</a:t>
            </a:r>
            <a:r>
              <a:rPr lang="en-US"/>
              <a:t>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DBE67E-BE81-C446-9C5E-64DCA718A300}"/>
              </a:ext>
            </a:extLst>
          </p:cNvPr>
          <p:cNvSpPr/>
          <p:nvPr userDrawn="1"/>
        </p:nvSpPr>
        <p:spPr>
          <a:xfrm>
            <a:off x="628649" y="0"/>
            <a:ext cx="4162011" cy="13914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89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, V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90FA72-606D-D64D-BB6E-BF3DF61F82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063" t="25956" r="45411" b="58583"/>
          <a:stretch/>
        </p:blipFill>
        <p:spPr>
          <a:xfrm>
            <a:off x="5480022" y="506252"/>
            <a:ext cx="3661652" cy="388640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870095-E196-7646-9F04-CD4BE1D325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310" t="67464" r="48405" b="25155"/>
          <a:stretch/>
        </p:blipFill>
        <p:spPr>
          <a:xfrm>
            <a:off x="0" y="0"/>
            <a:ext cx="2800528" cy="185516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B2E4F1C-BC00-7043-9ECB-D12C6377D4EA}"/>
              </a:ext>
            </a:extLst>
          </p:cNvPr>
          <p:cNvSpPr/>
          <p:nvPr userDrawn="1"/>
        </p:nvSpPr>
        <p:spPr>
          <a:xfrm>
            <a:off x="0" y="4392656"/>
            <a:ext cx="9144000" cy="78471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905453-34F2-9946-BBC8-8554FABAC41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6741" y="4556253"/>
            <a:ext cx="1801299" cy="457524"/>
          </a:xfrm>
          <a:prstGeom prst="rect">
            <a:avLst/>
          </a:prstGeom>
        </p:spPr>
      </p:pic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CF383971-5B93-4F4F-BE50-345940E02FB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4579" y="3297967"/>
            <a:ext cx="3459212" cy="256747"/>
          </a:xfrm>
        </p:spPr>
        <p:txBody>
          <a:bodyPr anchor="ctr">
            <a:noAutofit/>
          </a:bodyPr>
          <a:lstStyle>
            <a:lvl1pPr marL="0" indent="0">
              <a:lnSpc>
                <a:spcPts val="1880"/>
              </a:lnSpc>
              <a:spcBef>
                <a:spcPts val="0"/>
              </a:spcBef>
              <a:buNone/>
              <a:defRPr sz="1400">
                <a:solidFill>
                  <a:schemeClr val="accent1"/>
                </a:solidFill>
              </a:defRPr>
            </a:lvl1pPr>
          </a:lstStyle>
          <a:p>
            <a:r>
              <a:rPr lang="en-US"/>
              <a:t>Subhead / Presenter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433A8898-4FB1-0249-8F8A-1D26E96A83A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4579" y="839564"/>
            <a:ext cx="4506187" cy="2324422"/>
          </a:xfrm>
        </p:spPr>
        <p:txBody>
          <a:bodyPr>
            <a:noAutofit/>
          </a:bodyPr>
          <a:lstStyle>
            <a:lvl1pPr marL="0" indent="0">
              <a:lnSpc>
                <a:spcPts val="8700"/>
              </a:lnSpc>
              <a:spcBef>
                <a:spcPts val="0"/>
              </a:spcBef>
              <a:buNone/>
              <a:defRPr sz="8500" b="0" i="0">
                <a:latin typeface="Abolition" pitchFamily="2" charset="0"/>
              </a:defRPr>
            </a:lvl1pPr>
          </a:lstStyle>
          <a:p>
            <a:pPr>
              <a:lnSpc>
                <a:spcPts val="8800"/>
              </a:lnSpc>
            </a:pPr>
            <a:r>
              <a:rPr lang="en-US" sz="8500"/>
              <a:t>Title to </a:t>
            </a:r>
            <a:br>
              <a:rPr lang="en-US" sz="8500"/>
            </a:br>
            <a:r>
              <a:rPr lang="en-US" sz="8500"/>
              <a:t>Go Here</a:t>
            </a:r>
          </a:p>
        </p:txBody>
      </p:sp>
    </p:spTree>
    <p:extLst>
      <p:ext uri="{BB962C8B-B14F-4D97-AF65-F5344CB8AC3E}">
        <p14:creationId xmlns:p14="http://schemas.microsoft.com/office/powerpoint/2010/main" val="3333878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 Gree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1CE0D07B-C2E4-C644-90AF-440D283DAB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4260" y="34796"/>
            <a:ext cx="8034621" cy="2251187"/>
          </a:xfrm>
          <a:ln>
            <a:noFill/>
          </a:ln>
        </p:spPr>
        <p:txBody>
          <a:bodyPr>
            <a:noAutofit/>
          </a:bodyPr>
          <a:lstStyle>
            <a:lvl1pPr algn="l">
              <a:defRPr sz="4800" spc="300">
                <a:latin typeface="Abolition" pitchFamily="2" charset="0"/>
              </a:defRPr>
            </a:lvl1pPr>
          </a:lstStyle>
          <a:p>
            <a:r>
              <a:rPr lang="en-US"/>
              <a:t>Section Break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28F8307-4C4B-6443-ACF1-41CB053457E3}"/>
              </a:ext>
            </a:extLst>
          </p:cNvPr>
          <p:cNvCxnSpPr/>
          <p:nvPr userDrawn="1"/>
        </p:nvCxnSpPr>
        <p:spPr>
          <a:xfrm>
            <a:off x="605118" y="591655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3E2F6D8-C540-8E4C-B7F4-6A07B5B2D99C}"/>
              </a:ext>
            </a:extLst>
          </p:cNvPr>
          <p:cNvCxnSpPr/>
          <p:nvPr userDrawn="1"/>
        </p:nvCxnSpPr>
        <p:spPr>
          <a:xfrm>
            <a:off x="605118" y="1698797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54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er Gray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>
            <a:extLst>
              <a:ext uri="{FF2B5EF4-FFF2-40B4-BE49-F238E27FC236}">
                <a16:creationId xmlns:a16="http://schemas.microsoft.com/office/drawing/2014/main" id="{770749DD-4C88-474C-A8FE-1D8232AF8D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4260" y="34796"/>
            <a:ext cx="8034621" cy="2251187"/>
          </a:xfrm>
          <a:ln>
            <a:noFill/>
          </a:ln>
        </p:spPr>
        <p:txBody>
          <a:bodyPr>
            <a:noAutofit/>
          </a:bodyPr>
          <a:lstStyle>
            <a:lvl1pPr algn="l">
              <a:defRPr sz="4800" spc="300">
                <a:latin typeface="Abolition" pitchFamily="2" charset="0"/>
              </a:defRPr>
            </a:lvl1pPr>
          </a:lstStyle>
          <a:p>
            <a:r>
              <a:rPr lang="en-US"/>
              <a:t>Section Break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B309716-98B0-DE43-BA19-29BD610C7EB2}"/>
              </a:ext>
            </a:extLst>
          </p:cNvPr>
          <p:cNvCxnSpPr/>
          <p:nvPr userDrawn="1"/>
        </p:nvCxnSpPr>
        <p:spPr>
          <a:xfrm>
            <a:off x="605118" y="591655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81A89B-40C8-5744-9E65-2FC77BC156CD}"/>
              </a:ext>
            </a:extLst>
          </p:cNvPr>
          <p:cNvCxnSpPr/>
          <p:nvPr userDrawn="1"/>
        </p:nvCxnSpPr>
        <p:spPr>
          <a:xfrm>
            <a:off x="605118" y="1698797"/>
            <a:ext cx="121695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6301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D943BAF3-7A31-4B45-9099-035BC373E6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8283" y="1711787"/>
            <a:ext cx="4898717" cy="2819182"/>
          </a:xfrm>
        </p:spPr>
        <p:txBody>
          <a:bodyPr>
            <a:noAutofit/>
          </a:bodyPr>
          <a:lstStyle>
            <a:lvl1pPr marL="0" indent="0">
              <a:lnSpc>
                <a:spcPts val="1820"/>
              </a:lnSpc>
              <a:spcAft>
                <a:spcPts val="600"/>
              </a:spcAft>
              <a:buNone/>
              <a:defRPr sz="1400" spc="20" baseline="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Est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magna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.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et </a:t>
            </a:r>
            <a:r>
              <a:rPr lang="en-US" err="1"/>
              <a:t>egestas</a:t>
            </a:r>
            <a:r>
              <a:rPr lang="en-US"/>
              <a:t>. Non </a:t>
            </a:r>
            <a:r>
              <a:rPr lang="en-US" err="1"/>
              <a:t>consectetur</a:t>
            </a:r>
            <a:r>
              <a:rPr lang="en-US"/>
              <a:t>. </a:t>
            </a:r>
          </a:p>
          <a:p>
            <a:pPr lvl="0"/>
            <a:r>
              <a:rPr lang="en-US"/>
              <a:t>Vestibulum </a:t>
            </a:r>
            <a:r>
              <a:rPr lang="en-US" err="1"/>
              <a:t>rhoncus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cras</a:t>
            </a:r>
            <a:r>
              <a:rPr lang="en-US"/>
              <a:t>.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fringilla</a:t>
            </a:r>
            <a:r>
              <a:rPr lang="en-US"/>
              <a:t> </a:t>
            </a:r>
            <a:r>
              <a:rPr lang="en-US" err="1"/>
              <a:t>phasellus</a:t>
            </a:r>
            <a:r>
              <a:rPr lang="en-US"/>
              <a:t>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. Nunc pulvinar </a:t>
            </a:r>
            <a:r>
              <a:rPr lang="en-US" err="1"/>
              <a:t>sapien</a:t>
            </a:r>
            <a:r>
              <a:rPr lang="en-US"/>
              <a:t> et ligula. 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99D334D-2533-6E48-9EF8-BE59D29480E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7246" y="1062913"/>
            <a:ext cx="3341688" cy="2891181"/>
          </a:xfrm>
          <a:solidFill>
            <a:schemeClr val="bg1">
              <a:lumMod val="85000"/>
            </a:schemeClr>
          </a:solidFill>
        </p:spPr>
        <p:txBody>
          <a:bodyPr wrap="none">
            <a:noAutofit/>
          </a:bodyPr>
          <a:lstStyle>
            <a:lvl1pPr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13F1E70-23C0-764B-8E97-AD7C6DA9B00D}"/>
              </a:ext>
            </a:extLst>
          </p:cNvPr>
          <p:cNvSpPr/>
          <p:nvPr userDrawn="1"/>
        </p:nvSpPr>
        <p:spPr>
          <a:xfrm>
            <a:off x="5494738" y="951264"/>
            <a:ext cx="3346704" cy="13739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703EBDAC-B5B3-6F4C-9420-6C96C4E74B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2558" y="466416"/>
            <a:ext cx="4898717" cy="5184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/>
              <a:t>Page Title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16C8243-B7BC-DC4F-90A7-7EA801AC9F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284" y="1329677"/>
            <a:ext cx="4898716" cy="382110"/>
          </a:xfrm>
        </p:spPr>
        <p:txBody>
          <a:bodyPr>
            <a:no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rgbClr val="BD8B13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AC1DF36-2526-8D40-854C-D53DB4595CD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D4A67AE-6F12-344F-8718-33C755B55C6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488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5322" y="1435188"/>
            <a:ext cx="5856515" cy="382110"/>
          </a:xfrm>
        </p:spPr>
        <p:txBody>
          <a:bodyPr>
            <a:noAutofit/>
          </a:bodyPr>
          <a:lstStyle>
            <a:lvl1pPr marL="0" indent="0" algn="l">
              <a:lnSpc>
                <a:spcPts val="2020"/>
              </a:lnSpc>
              <a:buNone/>
              <a:defRPr sz="1600" b="1" i="0" spc="50" baseline="0">
                <a:solidFill>
                  <a:schemeClr val="accent1"/>
                </a:solidFill>
                <a:latin typeface="Utopia Std Semibold" panose="020405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EA3C1A0B-A322-BC41-A124-483B9141A4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65322" y="1817297"/>
            <a:ext cx="5856515" cy="2543001"/>
          </a:xfrm>
        </p:spPr>
        <p:txBody>
          <a:bodyPr>
            <a:noAutofit/>
          </a:bodyPr>
          <a:lstStyle>
            <a:lvl1pPr marL="285750" indent="-194310" algn="l">
              <a:lnSpc>
                <a:spcPts val="182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0"/>
            <a:r>
              <a:rPr lang="en-US"/>
              <a:t>Est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magna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.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et </a:t>
            </a:r>
            <a:r>
              <a:rPr lang="en-US" err="1"/>
              <a:t>egestas</a:t>
            </a:r>
            <a:r>
              <a:rPr lang="en-US"/>
              <a:t>. Non </a:t>
            </a:r>
            <a:r>
              <a:rPr lang="en-US" err="1"/>
              <a:t>consectetur</a:t>
            </a:r>
            <a:r>
              <a:rPr lang="en-US"/>
              <a:t>. </a:t>
            </a:r>
          </a:p>
          <a:p>
            <a:pPr lvl="0"/>
            <a:r>
              <a:rPr lang="en-US"/>
              <a:t>Vestibulum </a:t>
            </a:r>
            <a:r>
              <a:rPr lang="en-US" err="1"/>
              <a:t>rhoncus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cras</a:t>
            </a:r>
            <a:r>
              <a:rPr lang="en-US"/>
              <a:t>.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fringilla</a:t>
            </a:r>
            <a:r>
              <a:rPr lang="en-US"/>
              <a:t> </a:t>
            </a:r>
            <a:r>
              <a:rPr lang="en-US" err="1"/>
              <a:t>phasellus</a:t>
            </a:r>
            <a:r>
              <a:rPr lang="en-US"/>
              <a:t>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. Nunc pulvinar </a:t>
            </a:r>
            <a:r>
              <a:rPr lang="en-US" err="1"/>
              <a:t>sapien</a:t>
            </a:r>
            <a:r>
              <a:rPr lang="en-US"/>
              <a:t> et ligula. 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Page Title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D183F1-D288-C341-A6EC-541166B32DD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B1225-5AD3-8F4B-BA89-4D8A3130FF6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04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81509-E2A0-7E44-B5E5-5E5DDBB56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Page Title</a:t>
            </a:r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0CD4B7BB-C6B1-4047-93CA-4A6BC6CADA8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8649" y="1565595"/>
            <a:ext cx="7886700" cy="2876931"/>
          </a:xfrm>
        </p:spPr>
        <p:txBody>
          <a:bodyPr numCol="2" spcCol="457200">
            <a:noAutofit/>
          </a:bodyPr>
          <a:lstStyle>
            <a:lvl1pPr marL="285750" indent="-194310" algn="l">
              <a:lnSpc>
                <a:spcPts val="182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14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0"/>
            <a:r>
              <a:rPr lang="en-US"/>
              <a:t>Est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facilisis</a:t>
            </a:r>
            <a:r>
              <a:rPr lang="en-US"/>
              <a:t> magna </a:t>
            </a:r>
            <a:r>
              <a:rPr lang="en-US" err="1"/>
              <a:t>etiam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. </a:t>
            </a:r>
            <a:r>
              <a:rPr lang="en-US" err="1"/>
              <a:t>Vivamus</a:t>
            </a:r>
            <a:r>
              <a:rPr lang="en-US"/>
              <a:t> </a:t>
            </a:r>
            <a:r>
              <a:rPr lang="en-US" err="1"/>
              <a:t>arcu</a:t>
            </a:r>
            <a:r>
              <a:rPr lang="en-US"/>
              <a:t> </a:t>
            </a:r>
            <a:r>
              <a:rPr lang="en-US" err="1"/>
              <a:t>felis</a:t>
            </a:r>
            <a:r>
              <a:rPr lang="en-US"/>
              <a:t> </a:t>
            </a:r>
            <a:r>
              <a:rPr lang="en-US" err="1"/>
              <a:t>bibendum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tristique</a:t>
            </a:r>
            <a:r>
              <a:rPr lang="en-US"/>
              <a:t> et </a:t>
            </a:r>
            <a:r>
              <a:rPr lang="en-US" err="1"/>
              <a:t>egestas</a:t>
            </a:r>
            <a:r>
              <a:rPr lang="en-US"/>
              <a:t>. Non </a:t>
            </a:r>
            <a:r>
              <a:rPr lang="en-US" err="1"/>
              <a:t>consectetur</a:t>
            </a:r>
            <a:r>
              <a:rPr lang="en-US"/>
              <a:t>. </a:t>
            </a:r>
          </a:p>
          <a:p>
            <a:pPr lvl="0"/>
            <a:r>
              <a:rPr lang="en-US"/>
              <a:t>Vestibulum </a:t>
            </a:r>
            <a:r>
              <a:rPr lang="en-US" err="1"/>
              <a:t>rhoncus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 </a:t>
            </a:r>
            <a:r>
              <a:rPr lang="en-US" err="1"/>
              <a:t>ullamcorper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cras</a:t>
            </a:r>
            <a:r>
              <a:rPr lang="en-US"/>
              <a:t>.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egestas</a:t>
            </a:r>
            <a:r>
              <a:rPr lang="en-US"/>
              <a:t> </a:t>
            </a:r>
            <a:r>
              <a:rPr lang="en-US" err="1"/>
              <a:t>fringilla</a:t>
            </a:r>
            <a:r>
              <a:rPr lang="en-US"/>
              <a:t> </a:t>
            </a:r>
            <a:r>
              <a:rPr lang="en-US" err="1"/>
              <a:t>phasellus</a:t>
            </a:r>
            <a:r>
              <a:rPr lang="en-US"/>
              <a:t>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scelerisque</a:t>
            </a:r>
            <a:r>
              <a:rPr lang="en-US"/>
              <a:t>. Nunc pulvinar </a:t>
            </a:r>
            <a:r>
              <a:rPr lang="en-US" err="1"/>
              <a:t>sapien</a:t>
            </a:r>
            <a:r>
              <a:rPr lang="en-US"/>
              <a:t> et ligula. </a:t>
            </a:r>
          </a:p>
          <a:p>
            <a:pPr lvl="0"/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 </a:t>
            </a:r>
            <a:r>
              <a:rPr lang="en-US" err="1"/>
              <a:t>nec</a:t>
            </a:r>
            <a:r>
              <a:rPr lang="en-US"/>
              <a:t> </a:t>
            </a:r>
            <a:r>
              <a:rPr lang="en-US" err="1"/>
              <a:t>tincidunt</a:t>
            </a:r>
            <a:r>
              <a:rPr lang="en-US"/>
              <a:t> </a:t>
            </a:r>
            <a:r>
              <a:rPr lang="en-US" err="1"/>
              <a:t>praesent</a:t>
            </a:r>
            <a:r>
              <a:rPr lang="en-US"/>
              <a:t> semper </a:t>
            </a:r>
            <a:r>
              <a:rPr lang="en-US" err="1"/>
              <a:t>feugiat</a:t>
            </a:r>
            <a:r>
              <a:rPr lang="en-US"/>
              <a:t> </a:t>
            </a:r>
            <a:r>
              <a:rPr lang="en-US" err="1"/>
              <a:t>nibh</a:t>
            </a:r>
            <a:r>
              <a:rPr lang="en-US"/>
              <a:t> </a:t>
            </a:r>
            <a:r>
              <a:rPr lang="en-US" err="1"/>
              <a:t>sed</a:t>
            </a:r>
            <a:r>
              <a:rPr lang="en-US"/>
              <a:t> pulvinar. </a:t>
            </a:r>
            <a:r>
              <a:rPr lang="en-US" err="1"/>
              <a:t>Neque</a:t>
            </a:r>
            <a:r>
              <a:rPr lang="en-US"/>
              <a:t> </a:t>
            </a:r>
            <a:r>
              <a:rPr lang="en-US" err="1"/>
              <a:t>sodales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etiam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.</a:t>
            </a:r>
          </a:p>
          <a:p>
            <a:pPr lvl="0"/>
            <a:r>
              <a:rPr lang="en-US" err="1"/>
              <a:t>Nulla</a:t>
            </a:r>
            <a:r>
              <a:rPr lang="en-US"/>
              <a:t> </a:t>
            </a:r>
            <a:r>
              <a:rPr lang="en-US" err="1"/>
              <a:t>pellentesque</a:t>
            </a:r>
            <a:r>
              <a:rPr lang="en-US"/>
              <a:t> </a:t>
            </a:r>
            <a:r>
              <a:rPr lang="en-US" err="1"/>
              <a:t>dignissim</a:t>
            </a:r>
            <a:r>
              <a:rPr lang="en-US"/>
              <a:t> </a:t>
            </a:r>
            <a:r>
              <a:rPr lang="en-US" err="1"/>
              <a:t>enim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</a:t>
            </a:r>
            <a:r>
              <a:rPr lang="en-US" err="1"/>
              <a:t>venenatis</a:t>
            </a:r>
            <a:r>
              <a:rPr lang="en-US"/>
              <a:t> </a:t>
            </a:r>
            <a:r>
              <a:rPr lang="en-US" err="1"/>
              <a:t>urna</a:t>
            </a:r>
            <a:r>
              <a:rPr lang="en-US"/>
              <a:t> cursus.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A19FC-85B9-A74F-AD5A-59ABB75812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E7EF3A-0A9F-E14C-9FC6-E8477BAFA82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35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Row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D004BC79-4A47-F947-8EF2-485C0AEA7E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61470" y="1449027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Subhead" panose="020406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DDD0F1C2-4261-984A-A5E2-8263822DE4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544435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/>
            </a:lvl1pPr>
          </a:lstStyle>
          <a:p>
            <a:r>
              <a:rPr lang="en-US"/>
              <a:t>Page Title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1A618D6-EB63-EA43-A21C-B103C35BC5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61470" y="2542769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Subhead" panose="020406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2DDEC8D-78EC-A644-8B8B-9708FEC341A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61471" y="3636511"/>
            <a:ext cx="6639422" cy="246774"/>
          </a:xfrm>
        </p:spPr>
        <p:txBody>
          <a:bodyPr>
            <a:noAutofit/>
          </a:bodyPr>
          <a:lstStyle>
            <a:lvl1pPr marL="0" indent="0" algn="l">
              <a:lnSpc>
                <a:spcPts val="1420"/>
              </a:lnSpc>
              <a:buNone/>
              <a:defRPr sz="1200" b="1" i="0" spc="150" baseline="0">
                <a:solidFill>
                  <a:schemeClr val="accent2"/>
                </a:solidFill>
                <a:latin typeface="Utopia Std Subhead" panose="02040603060506020204" pitchFamily="18" charset="77"/>
              </a:defRPr>
            </a:lvl1pPr>
          </a:lstStyle>
          <a:p>
            <a:pPr lvl="0"/>
            <a:r>
              <a:rPr lang="en-US"/>
              <a:t>SUBHEAD GOES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BDBB06-23EC-1249-9E7A-B7F4379BBF5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61470" y="1710691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  <a:lvl5pPr>
              <a:spcAft>
                <a:spcPts val="300"/>
              </a:spcAft>
              <a:defRPr/>
            </a:lvl5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4"/>
            <a:endParaRPr lang="en-US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15E79F7-F96B-B74D-A872-5DD93CD2610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61470" y="2802468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</a:t>
            </a:r>
            <a:r>
              <a:rPr lang="en-US" err="1"/>
              <a:t>sed</a:t>
            </a:r>
            <a:r>
              <a:rPr lang="en-US"/>
              <a:t>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4"/>
            <a:endParaRPr lang="en-US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359F78B-FA29-2044-A54D-9B0DD377B17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61470" y="3904302"/>
            <a:ext cx="6638925" cy="508182"/>
          </a:xfrm>
        </p:spPr>
        <p:txBody>
          <a:bodyPr/>
          <a:lstStyle>
            <a:lvl1pPr>
              <a:lnSpc>
                <a:spcPts val="1640"/>
              </a:lnSpc>
              <a:spcAft>
                <a:spcPts val="300"/>
              </a:spcAft>
              <a:defRPr sz="1200"/>
            </a:lvl1pPr>
          </a:lstStyle>
          <a:p>
            <a:pPr lvl="0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, sed do </a:t>
            </a:r>
            <a:r>
              <a:rPr lang="en-US" err="1"/>
              <a:t>eiusmod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</a:t>
            </a:r>
            <a:r>
              <a:rPr lang="en-US" err="1"/>
              <a:t>incididunt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labore</a:t>
            </a:r>
            <a:r>
              <a:rPr lang="en-US"/>
              <a:t> et dolore magna </a:t>
            </a:r>
            <a:r>
              <a:rPr lang="en-US" err="1"/>
              <a:t>aliqua</a:t>
            </a:r>
            <a:r>
              <a:rPr lang="en-US"/>
              <a:t>. </a:t>
            </a:r>
            <a:r>
              <a:rPr lang="en-US" err="1"/>
              <a:t>Sollicitudin</a:t>
            </a:r>
            <a:r>
              <a:rPr lang="en-US"/>
              <a:t> </a:t>
            </a:r>
            <a:r>
              <a:rPr lang="en-US" err="1"/>
              <a:t>tempor</a:t>
            </a:r>
            <a:r>
              <a:rPr lang="en-US"/>
              <a:t> id </a:t>
            </a:r>
            <a:r>
              <a:rPr lang="en-US" err="1"/>
              <a:t>eu</a:t>
            </a:r>
            <a:r>
              <a:rPr lang="en-US"/>
              <a:t> </a:t>
            </a:r>
            <a:r>
              <a:rPr lang="en-US" err="1"/>
              <a:t>nisl</a:t>
            </a:r>
            <a:r>
              <a:rPr lang="en-US"/>
              <a:t> </a:t>
            </a:r>
            <a:r>
              <a:rPr lang="en-US" err="1"/>
              <a:t>nunc</a:t>
            </a:r>
            <a:r>
              <a:rPr lang="en-US"/>
              <a:t> mi ipsum </a:t>
            </a:r>
            <a:r>
              <a:rPr lang="en-US" err="1"/>
              <a:t>faucibus</a:t>
            </a:r>
            <a:r>
              <a:rPr lang="en-US"/>
              <a:t>. </a:t>
            </a:r>
          </a:p>
          <a:p>
            <a:pPr lvl="4"/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38EC65-2C85-C046-9738-37708E947827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TEMPLATE (WRITE IN ALL CAPS)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5F4566-2799-E844-91E1-99813A0D72D4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707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49" y="672209"/>
            <a:ext cx="7886700" cy="4691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674445"/>
            <a:ext cx="7886700" cy="27186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36B19DA-7078-8248-93A9-40A85B001A1C}"/>
              </a:ext>
            </a:extLst>
          </p:cNvPr>
          <p:cNvCxnSpPr/>
          <p:nvPr userDrawn="1"/>
        </p:nvCxnSpPr>
        <p:spPr>
          <a:xfrm>
            <a:off x="302559" y="4715533"/>
            <a:ext cx="8538883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0530DC3D-BF7F-1F46-88ED-5ED2C1D507F8}"/>
              </a:ext>
            </a:extLst>
          </p:cNvPr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976" y="4687685"/>
            <a:ext cx="1342074" cy="49276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9FAD1C2-7B31-4845-82E3-2D766FA7E142}"/>
              </a:ext>
            </a:extLst>
          </p:cNvPr>
          <p:cNvSpPr/>
          <p:nvPr userDrawn="1"/>
        </p:nvSpPr>
        <p:spPr>
          <a:xfrm>
            <a:off x="-1" y="0"/>
            <a:ext cx="9144000" cy="139148"/>
          </a:xfrm>
          <a:prstGeom prst="rect">
            <a:avLst/>
          </a:prstGeom>
          <a:solidFill>
            <a:srgbClr val="BD8B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13EB39-BDD5-3540-B088-F494392B9C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18900" y="4763334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 spc="100" baseline="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en-US"/>
              <a:t>TEMPLATE (WRITE IN ALL CAPS)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6EE155-D1A5-5C42-B024-39462222F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399" y="4763334"/>
            <a:ext cx="408642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0" i="0">
                <a:solidFill>
                  <a:schemeClr val="bg2">
                    <a:lumMod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en-US"/>
              <a:t>/   </a:t>
            </a:r>
            <a:fld id="{6C7E6F33-74EE-5541-8108-8353B402F8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2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3" r:id="rId2"/>
    <p:sldLayoutId id="2147483677" r:id="rId3"/>
    <p:sldLayoutId id="2147483661" r:id="rId4"/>
    <p:sldLayoutId id="2147483672" r:id="rId5"/>
    <p:sldLayoutId id="2147483662" r:id="rId6"/>
    <p:sldLayoutId id="2147483663" r:id="rId7"/>
    <p:sldLayoutId id="2147483685" r:id="rId8"/>
    <p:sldLayoutId id="2147483680" r:id="rId9"/>
    <p:sldLayoutId id="2147483687" r:id="rId10"/>
    <p:sldLayoutId id="2147483686" r:id="rId11"/>
    <p:sldLayoutId id="2147483688" r:id="rId12"/>
    <p:sldLayoutId id="2147483679" r:id="rId13"/>
    <p:sldLayoutId id="2147483689" r:id="rId14"/>
    <p:sldLayoutId id="2147483666" r:id="rId15"/>
    <p:sldLayoutId id="2147483675" r:id="rId16"/>
    <p:sldLayoutId id="2147483678" r:id="rId17"/>
    <p:sldLayoutId id="2147483684" r:id="rId18"/>
    <p:sldLayoutId id="2147483667" r:id="rId19"/>
    <p:sldLayoutId id="2147483681" r:id="rId20"/>
    <p:sldLayoutId id="2147483682" r:id="rId21"/>
    <p:sldLayoutId id="2147483683" r:id="rId22"/>
  </p:sldLayoutIdLst>
  <p:hf hd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4000" kern="1200" spc="300" baseline="0">
          <a:solidFill>
            <a:schemeClr val="tx1"/>
          </a:solidFill>
          <a:latin typeface="Abolition" pitchFamily="2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SzPct val="75000"/>
        <a:buFont typeface="Arial" panose="020B0604020202020204" pitchFamily="34" charset="0"/>
        <a:buNone/>
        <a:defRPr sz="1400" b="0" i="0" kern="800" cap="none" spc="20" baseline="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200" b="0" i="0" kern="1200" spc="20" baseline="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200" b="0" i="0" kern="1200" spc="100" baseline="0">
          <a:solidFill>
            <a:schemeClr val="tx1"/>
          </a:solidFill>
          <a:latin typeface="Source Sans Pro Light" panose="020B0403030403020204" pitchFamily="34" charset="0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1000" b="0" i="0" kern="1200" spc="0" baseline="0">
          <a:solidFill>
            <a:schemeClr val="tx1"/>
          </a:solidFill>
          <a:latin typeface="Source Sans Pro Light" panose="020B0403030403020204" pitchFamily="34" charset="0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SzPct val="75000"/>
        <a:buFont typeface="Arial" panose="020B0604020202020204" pitchFamily="34" charset="0"/>
        <a:buNone/>
        <a:defRPr sz="800" b="0" i="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2B0F48-D6E6-2741-8C29-BD10E4D7B500}"/>
              </a:ext>
            </a:extLst>
          </p:cNvPr>
          <p:cNvSpPr/>
          <p:nvPr/>
        </p:nvSpPr>
        <p:spPr>
          <a:xfrm>
            <a:off x="720191" y="515286"/>
            <a:ext cx="7703618" cy="61499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Reminders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69B586-1DED-F320-DC71-4BE393073833}"/>
              </a:ext>
            </a:extLst>
          </p:cNvPr>
          <p:cNvSpPr txBox="1"/>
          <p:nvPr/>
        </p:nvSpPr>
        <p:spPr>
          <a:xfrm>
            <a:off x="720191" y="1288110"/>
            <a:ext cx="7703618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b="0" i="0" dirty="0">
                <a:solidFill>
                  <a:schemeClr val="bg2">
                    <a:lumMod val="10000"/>
                  </a:schemeClr>
                </a:solidFill>
                <a:effectLst/>
              </a:rPr>
              <a:t>Homework #2 (Lab #6) – Due Friday, November 3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b="0" i="0" dirty="0">
                <a:solidFill>
                  <a:schemeClr val="bg2">
                    <a:lumMod val="10000"/>
                  </a:schemeClr>
                </a:solidFill>
                <a:effectLst/>
              </a:rPr>
              <a:t>Project Proposal – </a:t>
            </a:r>
            <a:r>
              <a:rPr lang="en-US" sz="2400" dirty="0">
                <a:solidFill>
                  <a:schemeClr val="bg2">
                    <a:lumMod val="10000"/>
                  </a:schemeClr>
                </a:solidFill>
              </a:rPr>
              <a:t>Due Friday, November 3</a:t>
            </a:r>
          </a:p>
        </p:txBody>
      </p:sp>
    </p:spTree>
    <p:extLst>
      <p:ext uri="{BB962C8B-B14F-4D97-AF65-F5344CB8AC3E}">
        <p14:creationId xmlns:p14="http://schemas.microsoft.com/office/powerpoint/2010/main" val="475011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0CE5ECE-58ED-6A43-9F9F-9053EF43BB67}"/>
              </a:ext>
            </a:extLst>
          </p:cNvPr>
          <p:cNvSpPr/>
          <p:nvPr/>
        </p:nvSpPr>
        <p:spPr>
          <a:xfrm>
            <a:off x="691765" y="1597540"/>
            <a:ext cx="7760470" cy="104957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4A15C7-8A9F-3742-B0B8-50C30E51E20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202" y="1993952"/>
            <a:ext cx="7831271" cy="256747"/>
          </a:xfr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sz="4000" b="1" dirty="0"/>
              <a:t>Machine Learning using </a:t>
            </a:r>
            <a:r>
              <a:rPr lang="en-US" sz="4000" b="1" dirty="0" err="1"/>
              <a:t>Streamlit</a:t>
            </a:r>
            <a:endParaRPr lang="en-US" sz="4000" b="1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B5AFEBC-4EF3-B512-4FF5-C1FB9BDA396F}"/>
              </a:ext>
            </a:extLst>
          </p:cNvPr>
          <p:cNvSpPr txBox="1">
            <a:spLocks/>
          </p:cNvSpPr>
          <p:nvPr/>
        </p:nvSpPr>
        <p:spPr>
          <a:xfrm>
            <a:off x="287656" y="58427"/>
            <a:ext cx="8567926" cy="11582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ts val="8700"/>
              </a:lnSpc>
              <a:spcBef>
                <a:spcPts val="0"/>
              </a:spcBef>
              <a:buSzPct val="75000"/>
              <a:buFont typeface="Arial" panose="020B0604020202020204" pitchFamily="34" charset="0"/>
              <a:buNone/>
              <a:defRPr sz="8500" b="0" i="0" kern="800" cap="none" spc="20" baseline="0">
                <a:solidFill>
                  <a:schemeClr val="tx1"/>
                </a:solidFill>
                <a:latin typeface="Abolition" pitchFamily="2" charset="0"/>
                <a:ea typeface="+mn-ea"/>
                <a:cs typeface="+mn-cs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75000"/>
              <a:buFont typeface="Arial" panose="020B0604020202020204" pitchFamily="34" charset="0"/>
              <a:buNone/>
              <a:defRPr sz="1200" b="0" i="0" kern="1200" spc="20" baseline="0">
                <a:solidFill>
                  <a:schemeClr val="tx1"/>
                </a:solidFill>
                <a:latin typeface="Source Sans Pro" panose="020B0503030403020204" pitchFamily="34" charset="0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75000"/>
              <a:buFont typeface="Arial" panose="020B0604020202020204" pitchFamily="34" charset="0"/>
              <a:buNone/>
              <a:defRPr sz="1200" b="0" i="0" kern="1200" spc="100" baseline="0">
                <a:solidFill>
                  <a:schemeClr val="tx1"/>
                </a:solidFill>
                <a:latin typeface="Source Sans Pro Light" panose="020B0403030403020204" pitchFamily="34" charset="0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75000"/>
              <a:buFont typeface="Arial" panose="020B0604020202020204" pitchFamily="34" charset="0"/>
              <a:buNone/>
              <a:defRPr sz="1000" b="0" i="0" kern="1200" spc="0" baseline="0">
                <a:solidFill>
                  <a:schemeClr val="tx1"/>
                </a:solidFill>
                <a:latin typeface="Source Sans Pro Light" panose="020B0403030403020204" pitchFamily="34" charset="0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75000"/>
              <a:buFont typeface="Arial" panose="020B0604020202020204" pitchFamily="34" charset="0"/>
              <a:buNone/>
              <a:defRPr sz="800" b="0" i="0" kern="1200">
                <a:solidFill>
                  <a:schemeClr val="tx1"/>
                </a:solidFill>
                <a:latin typeface="Source Sans Pro" panose="020B0503030403020204" pitchFamily="34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/>
              <a:t>IME 565: Predictive Data Analytics for Engineers</a:t>
            </a:r>
          </a:p>
        </p:txBody>
      </p:sp>
    </p:spTree>
    <p:extLst>
      <p:ext uri="{BB962C8B-B14F-4D97-AF65-F5344CB8AC3E}">
        <p14:creationId xmlns:p14="http://schemas.microsoft.com/office/powerpoint/2010/main" val="1930610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2B0F48-D6E6-2741-8C29-BD10E4D7B500}"/>
              </a:ext>
            </a:extLst>
          </p:cNvPr>
          <p:cNvSpPr/>
          <p:nvPr/>
        </p:nvSpPr>
        <p:spPr>
          <a:xfrm>
            <a:off x="720191" y="515286"/>
            <a:ext cx="7703618" cy="614994"/>
          </a:xfrm>
          <a:prstGeom prst="rect">
            <a:avLst/>
          </a:prstGeom>
          <a:solidFill>
            <a:srgbClr val="3606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Standard ML Workflow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69B586-1DED-F320-DC71-4BE393073833}"/>
              </a:ext>
            </a:extLst>
          </p:cNvPr>
          <p:cNvSpPr txBox="1"/>
          <p:nvPr/>
        </p:nvSpPr>
        <p:spPr>
          <a:xfrm>
            <a:off x="720191" y="1288110"/>
            <a:ext cx="7703618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b="0" i="0" dirty="0">
                <a:solidFill>
                  <a:schemeClr val="bg2">
                    <a:lumMod val="10000"/>
                  </a:schemeClr>
                </a:solidFill>
                <a:effectLst/>
              </a:rPr>
              <a:t>The generation of the ML model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400" b="0" i="0" dirty="0">
                <a:solidFill>
                  <a:schemeClr val="bg2">
                    <a:lumMod val="10000"/>
                  </a:schemeClr>
                </a:solidFill>
                <a:effectLst/>
              </a:rPr>
              <a:t>The use of the ML model in production</a:t>
            </a:r>
            <a:endParaRPr lang="en-US" sz="24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800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88902E3-63A6-8ADE-C83D-8027279C6BAC}"/>
              </a:ext>
            </a:extLst>
          </p:cNvPr>
          <p:cNvSpPr/>
          <p:nvPr/>
        </p:nvSpPr>
        <p:spPr>
          <a:xfrm>
            <a:off x="7124368" y="2027230"/>
            <a:ext cx="1725433" cy="1089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177515-260E-0641-24D2-6C00AA0A5CCC}"/>
              </a:ext>
            </a:extLst>
          </p:cNvPr>
          <p:cNvSpPr/>
          <p:nvPr/>
        </p:nvSpPr>
        <p:spPr>
          <a:xfrm>
            <a:off x="242514" y="2027230"/>
            <a:ext cx="2337684" cy="1089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2B0F48-D6E6-2741-8C29-BD10E4D7B500}"/>
              </a:ext>
            </a:extLst>
          </p:cNvPr>
          <p:cNvSpPr/>
          <p:nvPr/>
        </p:nvSpPr>
        <p:spPr>
          <a:xfrm>
            <a:off x="720191" y="313036"/>
            <a:ext cx="7703618" cy="86029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Approach to Train and Use ML Models Within </a:t>
            </a:r>
            <a:r>
              <a:rPr lang="en-US" sz="2800" b="1" dirty="0" err="1"/>
              <a:t>Streamlit</a:t>
            </a:r>
            <a:r>
              <a:rPr lang="en-US" sz="2800" b="1" dirty="0"/>
              <a:t> Apps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C012C1E-F5E2-8AA3-C259-3ADF06E7D528}"/>
              </a:ext>
            </a:extLst>
          </p:cNvPr>
          <p:cNvSpPr/>
          <p:nvPr/>
        </p:nvSpPr>
        <p:spPr>
          <a:xfrm>
            <a:off x="636104" y="2106743"/>
            <a:ext cx="1550504" cy="405516"/>
          </a:xfrm>
          <a:prstGeom prst="roundRect">
            <a:avLst/>
          </a:prstGeom>
          <a:solidFill>
            <a:srgbClr val="3606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ML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A49EE8-E3D9-0946-7514-214A26F1CBE2}"/>
              </a:ext>
            </a:extLst>
          </p:cNvPr>
          <p:cNvSpPr txBox="1"/>
          <p:nvPr/>
        </p:nvSpPr>
        <p:spPr>
          <a:xfrm>
            <a:off x="206733" y="2521877"/>
            <a:ext cx="2409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2">
                    <a:lumMod val="10000"/>
                  </a:schemeClr>
                </a:solidFill>
              </a:rPr>
              <a:t>Jupyter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 Notebook (.</a:t>
            </a:r>
            <a:r>
              <a:rPr lang="en-US" sz="1600" dirty="0" err="1">
                <a:solidFill>
                  <a:schemeClr val="bg2">
                    <a:lumMod val="10000"/>
                  </a:schemeClr>
                </a:solidFill>
              </a:rPr>
              <a:t>ipynb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)</a:t>
            </a:r>
          </a:p>
          <a:p>
            <a:pPr algn="ctr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Python Script (.</a:t>
            </a:r>
            <a:r>
              <a:rPr lang="en-US" sz="1600" dirty="0" err="1">
                <a:solidFill>
                  <a:schemeClr val="bg2">
                    <a:lumMod val="10000"/>
                  </a:schemeClr>
                </a:solidFill>
              </a:rPr>
              <a:t>py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11B495-371E-0112-40CC-FF3CBE3BA7E0}"/>
              </a:ext>
            </a:extLst>
          </p:cNvPr>
          <p:cNvSpPr/>
          <p:nvPr/>
        </p:nvSpPr>
        <p:spPr>
          <a:xfrm>
            <a:off x="3931922" y="2027230"/>
            <a:ext cx="2337684" cy="1089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1169F9A-97F1-D178-3236-19BA080E8FE6}"/>
              </a:ext>
            </a:extLst>
          </p:cNvPr>
          <p:cNvSpPr/>
          <p:nvPr/>
        </p:nvSpPr>
        <p:spPr>
          <a:xfrm>
            <a:off x="4325512" y="2106743"/>
            <a:ext cx="1550504" cy="405516"/>
          </a:xfrm>
          <a:prstGeom prst="roundRect">
            <a:avLst/>
          </a:prstGeom>
          <a:solidFill>
            <a:srgbClr val="36061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 err="1"/>
              <a:t>Streamlit</a:t>
            </a:r>
            <a:r>
              <a:rPr lang="en-US" sz="1800" b="1" dirty="0"/>
              <a:t> App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8E0A30-4DDA-ABC9-E552-D6D648451BC8}"/>
              </a:ext>
            </a:extLst>
          </p:cNvPr>
          <p:cNvSpPr txBox="1"/>
          <p:nvPr/>
        </p:nvSpPr>
        <p:spPr>
          <a:xfrm>
            <a:off x="3896141" y="2521877"/>
            <a:ext cx="240924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Python Script (.</a:t>
            </a:r>
            <a:r>
              <a:rPr lang="en-US" sz="1600" dirty="0" err="1">
                <a:solidFill>
                  <a:schemeClr val="bg2">
                    <a:lumMod val="10000"/>
                  </a:schemeClr>
                </a:solidFill>
              </a:rPr>
              <a:t>py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)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27FF03B2-FE66-81AC-4E10-4B0B291FD2EF}"/>
              </a:ext>
            </a:extLst>
          </p:cNvPr>
          <p:cNvSpPr/>
          <p:nvPr/>
        </p:nvSpPr>
        <p:spPr>
          <a:xfrm>
            <a:off x="2771031" y="2402473"/>
            <a:ext cx="934277" cy="338554"/>
          </a:xfrm>
          <a:prstGeom prst="rightArrow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370C9C-4477-5F2F-0C69-AEA54D7E9023}"/>
              </a:ext>
            </a:extLst>
          </p:cNvPr>
          <p:cNvSpPr txBox="1"/>
          <p:nvPr/>
        </p:nvSpPr>
        <p:spPr>
          <a:xfrm>
            <a:off x="2303890" y="1856398"/>
            <a:ext cx="1868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Pretrained ML Model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3573C896-D46E-9F55-9390-BB4ADBE685C5}"/>
              </a:ext>
            </a:extLst>
          </p:cNvPr>
          <p:cNvSpPr/>
          <p:nvPr/>
        </p:nvSpPr>
        <p:spPr>
          <a:xfrm>
            <a:off x="6345146" y="2342982"/>
            <a:ext cx="683808" cy="338554"/>
          </a:xfrm>
          <a:prstGeom prst="rightArrow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27CF0604-A876-E516-C850-B3DA47C1885B}"/>
              </a:ext>
            </a:extLst>
          </p:cNvPr>
          <p:cNvSpPr/>
          <p:nvPr/>
        </p:nvSpPr>
        <p:spPr>
          <a:xfrm>
            <a:off x="7215809" y="2093128"/>
            <a:ext cx="1550504" cy="405516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Predictions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6A46A6F-F99D-8A86-1EED-180A82B46C9E}"/>
              </a:ext>
            </a:extLst>
          </p:cNvPr>
          <p:cNvSpPr/>
          <p:nvPr/>
        </p:nvSpPr>
        <p:spPr>
          <a:xfrm>
            <a:off x="7215809" y="2656909"/>
            <a:ext cx="1550504" cy="405516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/>
              <a:t>Inference</a:t>
            </a:r>
          </a:p>
        </p:txBody>
      </p:sp>
    </p:spTree>
    <p:extLst>
      <p:ext uri="{BB962C8B-B14F-4D97-AF65-F5344CB8AC3E}">
        <p14:creationId xmlns:p14="http://schemas.microsoft.com/office/powerpoint/2010/main" val="3450364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" grpId="0" animBg="1"/>
      <p:bldP spid="4" grpId="0" animBg="1"/>
      <p:bldP spid="6" grpId="0"/>
      <p:bldP spid="9" grpId="0" animBg="1"/>
      <p:bldP spid="10" grpId="0" animBg="1"/>
      <p:bldP spid="11" grpId="0"/>
      <p:bldP spid="12" grpId="0" animBg="1"/>
      <p:bldP spid="13" grpId="0"/>
      <p:bldP spid="14" grpId="0" animBg="1"/>
      <p:bldP spid="15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rgbClr val="154734"/>
      </a:dk1>
      <a:lt1>
        <a:srgbClr val="FFFFFF"/>
      </a:lt1>
      <a:dk2>
        <a:srgbClr val="545859"/>
      </a:dk2>
      <a:lt2>
        <a:srgbClr val="E7E6E6"/>
      </a:lt2>
      <a:accent1>
        <a:srgbClr val="BD8B13"/>
      </a:accent1>
      <a:accent2>
        <a:srgbClr val="597D74"/>
      </a:accent2>
      <a:accent3>
        <a:srgbClr val="3A913F"/>
      </a:accent3>
      <a:accent4>
        <a:srgbClr val="FFC000"/>
      </a:accent4>
      <a:accent5>
        <a:srgbClr val="B7CDC2"/>
      </a:accent5>
      <a:accent6>
        <a:srgbClr val="F2F3F1"/>
      </a:accent6>
      <a:hlink>
        <a:srgbClr val="545859"/>
      </a:hlink>
      <a:folHlink>
        <a:srgbClr val="BD8B13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</TotalTime>
  <Words>86</Words>
  <Application>Microsoft Macintosh PowerPoint</Application>
  <PresentationFormat>On-screen Show (16:9)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6" baseType="lpstr">
      <vt:lpstr>Abolition</vt:lpstr>
      <vt:lpstr>Arial</vt:lpstr>
      <vt:lpstr>Calibri</vt:lpstr>
      <vt:lpstr>Muli</vt:lpstr>
      <vt:lpstr>Muli Regular</vt:lpstr>
      <vt:lpstr>Source Sans Pro</vt:lpstr>
      <vt:lpstr>Source Sans Pro Light</vt:lpstr>
      <vt:lpstr>Utopia Std</vt:lpstr>
      <vt:lpstr>Utopia Std Semibold</vt:lpstr>
      <vt:lpstr>Utopia Std Subhead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Puneet Agarwal</cp:lastModifiedBy>
  <cp:revision>1</cp:revision>
  <cp:lastPrinted>2019-07-25T20:02:46Z</cp:lastPrinted>
  <dcterms:created xsi:type="dcterms:W3CDTF">2019-07-25T17:13:11Z</dcterms:created>
  <dcterms:modified xsi:type="dcterms:W3CDTF">2023-10-31T16:44:35Z</dcterms:modified>
</cp:coreProperties>
</file>

<file path=docProps/thumbnail.jpeg>
</file>